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9"/>
  </p:notesMasterIdLst>
  <p:sldIdLst>
    <p:sldId id="256" r:id="rId2"/>
    <p:sldId id="302" r:id="rId3"/>
    <p:sldId id="257" r:id="rId4"/>
    <p:sldId id="299" r:id="rId5"/>
    <p:sldId id="287" r:id="rId6"/>
    <p:sldId id="301" r:id="rId7"/>
    <p:sldId id="291" r:id="rId8"/>
  </p:sldIdLst>
  <p:sldSz cx="9144000" cy="6858000" type="screen4x3"/>
  <p:notesSz cx="7315200" cy="96012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1F4690"/>
    <a:srgbClr val="2603F7"/>
    <a:srgbClr val="799DDD"/>
    <a:srgbClr val="2850FC"/>
    <a:srgbClr val="3A5BA0"/>
    <a:srgbClr val="FFA500"/>
    <a:srgbClr val="3397C6"/>
    <a:srgbClr val="33A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692" autoAdjust="0"/>
  </p:normalViewPr>
  <p:slideViewPr>
    <p:cSldViewPr>
      <p:cViewPr varScale="1">
        <p:scale>
          <a:sx n="80" d="100"/>
          <a:sy n="80" d="100"/>
        </p:scale>
        <p:origin x="96" y="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07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تعداد مقالات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دانشگاه ها و موسسات آموزشی </c:v>
                </c:pt>
                <c:pt idx="1">
                  <c:v>پژوهشگاه ها </c:v>
                </c:pt>
                <c:pt idx="2">
                  <c:v>شرکت های برق منطقه ای </c:v>
                </c:pt>
                <c:pt idx="3">
                  <c:v>شرکتها توزیع نیروی برق </c:v>
                </c:pt>
                <c:pt idx="4">
                  <c:v>نیروگاه ها </c:v>
                </c:pt>
                <c:pt idx="5">
                  <c:v>شرکتهای مشاور </c:v>
                </c:pt>
                <c:pt idx="6">
                  <c:v>سایر 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917</c:v>
                </c:pt>
                <c:pt idx="1">
                  <c:v>117</c:v>
                </c:pt>
                <c:pt idx="2">
                  <c:v>103</c:v>
                </c:pt>
                <c:pt idx="3">
                  <c:v>125</c:v>
                </c:pt>
                <c:pt idx="4">
                  <c:v>37</c:v>
                </c:pt>
                <c:pt idx="5">
                  <c:v>50</c:v>
                </c:pt>
                <c:pt idx="6">
                  <c:v>73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5348064"/>
        <c:axId val="175355344"/>
      </c:barChart>
      <c:catAx>
        <c:axId val="1753480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n-US">
                <a:cs typeface="B Lotus" pitchFamily="2" charset="-78"/>
              </a:defRPr>
            </a:pPr>
            <a:endParaRPr lang="en-US"/>
          </a:p>
        </c:txPr>
        <c:crossAx val="175355344"/>
        <c:crosses val="autoZero"/>
        <c:auto val="1"/>
        <c:lblAlgn val="ctr"/>
        <c:lblOffset val="100"/>
        <c:noMultiLvlLbl val="0"/>
      </c:catAx>
      <c:valAx>
        <c:axId val="1753553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7534806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lang="en-US">
              <a:cs typeface="B Lotus" pitchFamily="2" charset="-78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145281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/>
          <a:lstStyle>
            <a:lvl1pPr algn="r">
              <a:defRPr sz="13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94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/>
          <a:lstStyle>
            <a:lvl1pPr algn="l">
              <a:defRPr sz="1300"/>
            </a:lvl1pPr>
          </a:lstStyle>
          <a:p>
            <a:fld id="{C2227EF1-9F06-47AF-9CCB-A6D8BA034E12}" type="datetimeFigureOut">
              <a:rPr lang="fa-IR" smtClean="0"/>
              <a:pPr/>
              <a:t>1444/04/21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9048" tIns="49524" rIns="99048" bIns="49524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45281" y="9119474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 anchor="b"/>
          <a:lstStyle>
            <a:lvl1pPr algn="r">
              <a:defRPr sz="13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94" y="9119474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 anchor="b"/>
          <a:lstStyle>
            <a:lvl1pPr algn="l">
              <a:defRPr sz="1300"/>
            </a:lvl1pPr>
          </a:lstStyle>
          <a:p>
            <a:fld id="{F56CA783-0C91-4D49-847B-32A9FB206E0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323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CA783-0C91-4D49-847B-32A9FB206E03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6574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CA783-0C91-4D49-847B-32A9FB206E03}" type="slidenum">
              <a:rPr lang="fa-IR" smtClean="0"/>
              <a:pPr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63557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CA783-0C91-4D49-847B-32A9FB206E03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87867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CA783-0C91-4D49-847B-32A9FB206E03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39678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CA783-0C91-4D49-847B-32A9FB206E03}" type="slidenum">
              <a:rPr lang="fa-IR" smtClean="0"/>
              <a:pPr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9230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CA783-0C91-4D49-847B-32A9FB206E03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61805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CA783-0C91-4D49-847B-32A9FB206E03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59120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B Mitra" pitchFamily="2" charset="-78"/>
              </a:defRPr>
            </a:lvl1pPr>
          </a:lstStyle>
          <a:p>
            <a:r>
              <a:rPr lang="en-US" smtClean="0"/>
              <a:t>آذر ماه 1400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B Mitra" pitchFamily="2" charset="-78"/>
              </a:defRPr>
            </a:lvl1pPr>
          </a:lstStyle>
          <a:p>
            <a:r>
              <a:rPr lang="fa-IR" smtClean="0"/>
              <a:t>جشنواره پژوهش و فناوری وزارت نیرو</a:t>
            </a:r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B Mitra" pitchFamily="2" charset="-78"/>
              </a:defRPr>
            </a:lvl1pPr>
          </a:lstStyle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آذر ماه 1400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جشنواره پژوهش و فناوری وزارت نیرو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آذر ماه 1400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جشنواره پژوهش و فناوری وزارت نیرو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57958"/>
            <a:ext cx="9144000" cy="50004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en-US" smtClean="0"/>
              <a:t>آذر ماه 1400</a:t>
            </a:r>
            <a:endParaRPr lang="fa-I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800" y="6356350"/>
            <a:ext cx="36004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fa-IR" smtClean="0"/>
              <a:t>جشنواره پژوهش و فناوری وزارت نیرو</a:t>
            </a:r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fld id="{B3903248-C3D8-4E58-B08F-0E798A240B7E}" type="slidenum">
              <a:rPr lang="fa-IR" smtClean="0"/>
              <a:pPr/>
              <a:t>‹#›</a:t>
            </a:fld>
            <a:endParaRPr lang="fa-IR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آذر ماه 1400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جشنواره پژوهش و فناوری وزارت نیرو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آذر ماه 1400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جشنواره پژوهش و فناوری وزارت نیرو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آذر ماه 1400</a:t>
            </a:r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جشنواره پژوهش و فناوری وزارت نیرو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آذر ماه 1400</a:t>
            </a:r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جشنواره پژوهش و فناوری وزارت نیرو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آذر ماه 1400</a:t>
            </a:r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جشنواره پژوهش و فناوری وزارت نیرو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آذر ماه 1400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جشنواره پژوهش و فناوری وزارت نیرو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آذر ماه 1400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جشنواره پژوهش و فناوری وزارت نیرو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3A5BA0">
                <a:alpha val="80000"/>
              </a:srgbClr>
            </a:gs>
            <a:gs pos="17000">
              <a:srgbClr val="FFA500">
                <a:alpha val="69804"/>
              </a:srgbClr>
            </a:gs>
            <a:gs pos="27000">
              <a:schemeClr val="accent2">
                <a:lumMod val="60000"/>
                <a:lumOff val="4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آذر ماه 1400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 smtClean="0"/>
              <a:t>جشنواره پژوهش و فناوری وزارت نیرو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hf hdr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8011" y="4581128"/>
            <a:ext cx="4925972" cy="604373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</a:pPr>
            <a:r>
              <a:rPr lang="fa-IR" sz="1800" dirty="0" smtClean="0">
                <a:solidFill>
                  <a:srgbClr val="FFFFCC"/>
                </a:solidFill>
                <a:cs typeface="B Titr" panose="00000700000000000000" pitchFamily="2" charset="-78"/>
              </a:rPr>
              <a:t>دستورالعمل تهيه اسلايد نشست ها و کارگاه های تخصصی</a:t>
            </a:r>
            <a:endParaRPr lang="fa-IR" sz="1800" dirty="0">
              <a:solidFill>
                <a:srgbClr val="FFFFCC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2405067"/>
            <a:ext cx="6480720" cy="1872883"/>
          </a:xfrm>
        </p:spPr>
        <p:txBody>
          <a:bodyPr>
            <a:normAutofit fontScale="92500" lnSpcReduction="20000"/>
          </a:bodyPr>
          <a:lstStyle/>
          <a:p>
            <a:endParaRPr lang="en-US" b="1" dirty="0" smtClean="0">
              <a:solidFill>
                <a:schemeClr val="tx1"/>
              </a:solidFill>
              <a:cs typeface="B Mitra" panose="00000400000000000000" pitchFamily="2" charset="-78"/>
            </a:endParaRPr>
          </a:p>
          <a:p>
            <a:r>
              <a:rPr lang="fa-IR" b="1" dirty="0" smtClean="0">
                <a:solidFill>
                  <a:schemeClr val="tx1"/>
                </a:solidFill>
                <a:cs typeface="B Mitra" panose="00000400000000000000" pitchFamily="2" charset="-78"/>
              </a:rPr>
              <a:t>جشنواره پژوهش و فناوری وزارت نیرو</a:t>
            </a:r>
          </a:p>
          <a:p>
            <a:endParaRPr lang="fa-IR" b="1" dirty="0" smtClean="0">
              <a:solidFill>
                <a:schemeClr val="tx1"/>
              </a:solidFill>
              <a:cs typeface="B Mitra" panose="00000400000000000000" pitchFamily="2" charset="-78"/>
            </a:endParaRPr>
          </a:p>
          <a:p>
            <a:r>
              <a:rPr lang="fa-IR" b="1" dirty="0" smtClean="0">
                <a:solidFill>
                  <a:schemeClr val="tx1"/>
                </a:solidFill>
                <a:cs typeface="B Mitra" panose="00000400000000000000" pitchFamily="2" charset="-78"/>
              </a:rPr>
              <a:t>آذر ماه 140</a:t>
            </a:r>
            <a:r>
              <a:rPr lang="fa-IR" b="1" dirty="0">
                <a:solidFill>
                  <a:schemeClr val="tx1"/>
                </a:solidFill>
                <a:cs typeface="B Mitra" panose="00000400000000000000" pitchFamily="2" charset="-78"/>
              </a:rPr>
              <a:t>1</a:t>
            </a:r>
            <a:endParaRPr lang="fa-IR" b="1" dirty="0" smtClean="0">
              <a:solidFill>
                <a:schemeClr val="tx1"/>
              </a:solidFill>
              <a:cs typeface="B Mitra" panose="00000400000000000000" pitchFamily="2" charset="-78"/>
            </a:endParaRPr>
          </a:p>
          <a:p>
            <a:endParaRPr lang="fa-IR" b="1" dirty="0">
              <a:solidFill>
                <a:schemeClr val="bg1">
                  <a:lumMod val="95000"/>
                </a:schemeClr>
              </a:solidFill>
              <a:cs typeface="B Mitra" panose="00000400000000000000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68" y="157262"/>
            <a:ext cx="1124856" cy="1399530"/>
          </a:xfrm>
          <a:prstGeom prst="rect">
            <a:avLst/>
          </a:prstGeom>
          <a:noFill/>
          <a:ln>
            <a:noFill/>
          </a:ln>
          <a:effectLst>
            <a:outerShdw blurRad="152400" dist="76200" dir="5400000" algn="ctr" rotWithShape="0">
              <a:schemeClr val="bg1">
                <a:lumMod val="75000"/>
                <a:alpha val="71000"/>
              </a:schemeClr>
            </a:outerShdw>
            <a:reflection blurRad="6350" stA="52000" endA="300" endPos="35000" dir="5400000" sy="-100000" algn="bl" rotWithShape="0"/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283968" y="426032"/>
            <a:ext cx="1665286" cy="1190625"/>
            <a:chOff x="1909" y="1222"/>
            <a:chExt cx="2928" cy="2464"/>
          </a:xfrm>
          <a:solidFill>
            <a:schemeClr val="tx2"/>
          </a:solidFill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3388" y="1577"/>
              <a:ext cx="1449" cy="880"/>
            </a:xfrm>
            <a:custGeom>
              <a:avLst/>
              <a:gdLst>
                <a:gd name="T0" fmla="*/ 286 w 7242"/>
                <a:gd name="T1" fmla="*/ 4399 h 4403"/>
                <a:gd name="T2" fmla="*/ 663 w 7242"/>
                <a:gd name="T3" fmla="*/ 4382 h 4403"/>
                <a:gd name="T4" fmla="*/ 1035 w 7242"/>
                <a:gd name="T5" fmla="*/ 4352 h 4403"/>
                <a:gd name="T6" fmla="*/ 1401 w 7242"/>
                <a:gd name="T7" fmla="*/ 4308 h 4403"/>
                <a:gd name="T8" fmla="*/ 1846 w 7242"/>
                <a:gd name="T9" fmla="*/ 4236 h 4403"/>
                <a:gd name="T10" fmla="*/ 2299 w 7242"/>
                <a:gd name="T11" fmla="*/ 4138 h 4403"/>
                <a:gd name="T12" fmla="*/ 2728 w 7242"/>
                <a:gd name="T13" fmla="*/ 4017 h 4403"/>
                <a:gd name="T14" fmla="*/ 3133 w 7242"/>
                <a:gd name="T15" fmla="*/ 3874 h 4403"/>
                <a:gd name="T16" fmla="*/ 3491 w 7242"/>
                <a:gd name="T17" fmla="*/ 3726 h 4403"/>
                <a:gd name="T18" fmla="*/ 3811 w 7242"/>
                <a:gd name="T19" fmla="*/ 3582 h 4403"/>
                <a:gd name="T20" fmla="*/ 4100 w 7242"/>
                <a:gd name="T21" fmla="*/ 3441 h 4403"/>
                <a:gd name="T22" fmla="*/ 4358 w 7242"/>
                <a:gd name="T23" fmla="*/ 3300 h 4403"/>
                <a:gd name="T24" fmla="*/ 4526 w 7242"/>
                <a:gd name="T25" fmla="*/ 3200 h 4403"/>
                <a:gd name="T26" fmla="*/ 4723 w 7242"/>
                <a:gd name="T27" fmla="*/ 3074 h 4403"/>
                <a:gd name="T28" fmla="*/ 4975 w 7242"/>
                <a:gd name="T29" fmla="*/ 2904 h 4403"/>
                <a:gd name="T30" fmla="*/ 5287 w 7242"/>
                <a:gd name="T31" fmla="*/ 2690 h 4403"/>
                <a:gd name="T32" fmla="*/ 5562 w 7242"/>
                <a:gd name="T33" fmla="*/ 2494 h 4403"/>
                <a:gd name="T34" fmla="*/ 5900 w 7242"/>
                <a:gd name="T35" fmla="*/ 2214 h 4403"/>
                <a:gd name="T36" fmla="*/ 6308 w 7242"/>
                <a:gd name="T37" fmla="*/ 1846 h 4403"/>
                <a:gd name="T38" fmla="*/ 6498 w 7242"/>
                <a:gd name="T39" fmla="*/ 1658 h 4403"/>
                <a:gd name="T40" fmla="*/ 6606 w 7242"/>
                <a:gd name="T41" fmla="*/ 1535 h 4403"/>
                <a:gd name="T42" fmla="*/ 6756 w 7242"/>
                <a:gd name="T43" fmla="*/ 1339 h 4403"/>
                <a:gd name="T44" fmla="*/ 6889 w 7242"/>
                <a:gd name="T45" fmla="*/ 1124 h 4403"/>
                <a:gd name="T46" fmla="*/ 6992 w 7242"/>
                <a:gd name="T47" fmla="*/ 889 h 4403"/>
                <a:gd name="T48" fmla="*/ 7101 w 7242"/>
                <a:gd name="T49" fmla="*/ 559 h 4403"/>
                <a:gd name="T50" fmla="*/ 7241 w 7242"/>
                <a:gd name="T51" fmla="*/ 60 h 4403"/>
                <a:gd name="T52" fmla="*/ 7235 w 7242"/>
                <a:gd name="T53" fmla="*/ 6 h 4403"/>
                <a:gd name="T54" fmla="*/ 7228 w 7242"/>
                <a:gd name="T55" fmla="*/ 0 h 4403"/>
                <a:gd name="T56" fmla="*/ 7203 w 7242"/>
                <a:gd name="T57" fmla="*/ 14 h 4403"/>
                <a:gd name="T58" fmla="*/ 6772 w 7242"/>
                <a:gd name="T59" fmla="*/ 627 h 4403"/>
                <a:gd name="T60" fmla="*/ 6720 w 7242"/>
                <a:gd name="T61" fmla="*/ 737 h 4403"/>
                <a:gd name="T62" fmla="*/ 6655 w 7242"/>
                <a:gd name="T63" fmla="*/ 912 h 4403"/>
                <a:gd name="T64" fmla="*/ 6608 w 7242"/>
                <a:gd name="T65" fmla="*/ 1042 h 4403"/>
                <a:gd name="T66" fmla="*/ 6585 w 7242"/>
                <a:gd name="T67" fmla="*/ 1094 h 4403"/>
                <a:gd name="T68" fmla="*/ 6529 w 7242"/>
                <a:gd name="T69" fmla="*/ 1173 h 4403"/>
                <a:gd name="T70" fmla="*/ 6383 w 7242"/>
                <a:gd name="T71" fmla="*/ 1325 h 4403"/>
                <a:gd name="T72" fmla="*/ 6170 w 7242"/>
                <a:gd name="T73" fmla="*/ 1511 h 4403"/>
                <a:gd name="T74" fmla="*/ 5890 w 7242"/>
                <a:gd name="T75" fmla="*/ 1729 h 4403"/>
                <a:gd name="T76" fmla="*/ 5494 w 7242"/>
                <a:gd name="T77" fmla="*/ 2013 h 4403"/>
                <a:gd name="T78" fmla="*/ 5062 w 7242"/>
                <a:gd name="T79" fmla="*/ 2289 h 4403"/>
                <a:gd name="T80" fmla="*/ 4617 w 7242"/>
                <a:gd name="T81" fmla="*/ 2536 h 4403"/>
                <a:gd name="T82" fmla="*/ 4159 w 7242"/>
                <a:gd name="T83" fmla="*/ 2756 h 4403"/>
                <a:gd name="T84" fmla="*/ 3692 w 7242"/>
                <a:gd name="T85" fmla="*/ 2949 h 4403"/>
                <a:gd name="T86" fmla="*/ 3227 w 7242"/>
                <a:gd name="T87" fmla="*/ 3115 h 4403"/>
                <a:gd name="T88" fmla="*/ 2762 w 7242"/>
                <a:gd name="T89" fmla="*/ 3254 h 4403"/>
                <a:gd name="T90" fmla="*/ 2299 w 7242"/>
                <a:gd name="T91" fmla="*/ 3365 h 4403"/>
                <a:gd name="T92" fmla="*/ 1880 w 7242"/>
                <a:gd name="T93" fmla="*/ 3441 h 4403"/>
                <a:gd name="T94" fmla="*/ 1454 w 7242"/>
                <a:gd name="T95" fmla="*/ 3495 h 4403"/>
                <a:gd name="T96" fmla="*/ 1003 w 7242"/>
                <a:gd name="T97" fmla="*/ 3529 h 4403"/>
                <a:gd name="T98" fmla="*/ 527 w 7242"/>
                <a:gd name="T99" fmla="*/ 3545 h 440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242"/>
                <a:gd name="T151" fmla="*/ 0 h 4403"/>
                <a:gd name="T152" fmla="*/ 7242 w 7242"/>
                <a:gd name="T153" fmla="*/ 4403 h 440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242" h="4403">
                  <a:moveTo>
                    <a:pt x="0" y="4403"/>
                  </a:moveTo>
                  <a:lnTo>
                    <a:pt x="95" y="4402"/>
                  </a:lnTo>
                  <a:lnTo>
                    <a:pt x="191" y="4401"/>
                  </a:lnTo>
                  <a:lnTo>
                    <a:pt x="286" y="4399"/>
                  </a:lnTo>
                  <a:lnTo>
                    <a:pt x="381" y="4396"/>
                  </a:lnTo>
                  <a:lnTo>
                    <a:pt x="475" y="4392"/>
                  </a:lnTo>
                  <a:lnTo>
                    <a:pt x="570" y="4387"/>
                  </a:lnTo>
                  <a:lnTo>
                    <a:pt x="663" y="4382"/>
                  </a:lnTo>
                  <a:lnTo>
                    <a:pt x="756" y="4375"/>
                  </a:lnTo>
                  <a:lnTo>
                    <a:pt x="850" y="4369"/>
                  </a:lnTo>
                  <a:lnTo>
                    <a:pt x="942" y="4361"/>
                  </a:lnTo>
                  <a:lnTo>
                    <a:pt x="1035" y="4352"/>
                  </a:lnTo>
                  <a:lnTo>
                    <a:pt x="1126" y="4342"/>
                  </a:lnTo>
                  <a:lnTo>
                    <a:pt x="1218" y="4332"/>
                  </a:lnTo>
                  <a:lnTo>
                    <a:pt x="1309" y="4320"/>
                  </a:lnTo>
                  <a:lnTo>
                    <a:pt x="1401" y="4308"/>
                  </a:lnTo>
                  <a:lnTo>
                    <a:pt x="1491" y="4295"/>
                  </a:lnTo>
                  <a:lnTo>
                    <a:pt x="1611" y="4277"/>
                  </a:lnTo>
                  <a:lnTo>
                    <a:pt x="1729" y="4257"/>
                  </a:lnTo>
                  <a:lnTo>
                    <a:pt x="1846" y="4236"/>
                  </a:lnTo>
                  <a:lnTo>
                    <a:pt x="1962" y="4214"/>
                  </a:lnTo>
                  <a:lnTo>
                    <a:pt x="2076" y="4190"/>
                  </a:lnTo>
                  <a:lnTo>
                    <a:pt x="2188" y="4165"/>
                  </a:lnTo>
                  <a:lnTo>
                    <a:pt x="2299" y="4138"/>
                  </a:lnTo>
                  <a:lnTo>
                    <a:pt x="2409" y="4110"/>
                  </a:lnTo>
                  <a:lnTo>
                    <a:pt x="2517" y="4080"/>
                  </a:lnTo>
                  <a:lnTo>
                    <a:pt x="2624" y="4049"/>
                  </a:lnTo>
                  <a:lnTo>
                    <a:pt x="2728" y="4017"/>
                  </a:lnTo>
                  <a:lnTo>
                    <a:pt x="2832" y="3983"/>
                  </a:lnTo>
                  <a:lnTo>
                    <a:pt x="2933" y="3947"/>
                  </a:lnTo>
                  <a:lnTo>
                    <a:pt x="3034" y="3911"/>
                  </a:lnTo>
                  <a:lnTo>
                    <a:pt x="3133" y="3874"/>
                  </a:lnTo>
                  <a:lnTo>
                    <a:pt x="3231" y="3834"/>
                  </a:lnTo>
                  <a:lnTo>
                    <a:pt x="3319" y="3797"/>
                  </a:lnTo>
                  <a:lnTo>
                    <a:pt x="3406" y="3762"/>
                  </a:lnTo>
                  <a:lnTo>
                    <a:pt x="3491" y="3726"/>
                  </a:lnTo>
                  <a:lnTo>
                    <a:pt x="3574" y="3689"/>
                  </a:lnTo>
                  <a:lnTo>
                    <a:pt x="3654" y="3654"/>
                  </a:lnTo>
                  <a:lnTo>
                    <a:pt x="3734" y="3619"/>
                  </a:lnTo>
                  <a:lnTo>
                    <a:pt x="3811" y="3582"/>
                  </a:lnTo>
                  <a:lnTo>
                    <a:pt x="3886" y="3547"/>
                  </a:lnTo>
                  <a:lnTo>
                    <a:pt x="3959" y="3512"/>
                  </a:lnTo>
                  <a:lnTo>
                    <a:pt x="4030" y="3476"/>
                  </a:lnTo>
                  <a:lnTo>
                    <a:pt x="4100" y="3441"/>
                  </a:lnTo>
                  <a:lnTo>
                    <a:pt x="4167" y="3406"/>
                  </a:lnTo>
                  <a:lnTo>
                    <a:pt x="4232" y="3371"/>
                  </a:lnTo>
                  <a:lnTo>
                    <a:pt x="4296" y="3335"/>
                  </a:lnTo>
                  <a:lnTo>
                    <a:pt x="4358" y="3300"/>
                  </a:lnTo>
                  <a:lnTo>
                    <a:pt x="4417" y="3265"/>
                  </a:lnTo>
                  <a:lnTo>
                    <a:pt x="4450" y="3246"/>
                  </a:lnTo>
                  <a:lnTo>
                    <a:pt x="4487" y="3224"/>
                  </a:lnTo>
                  <a:lnTo>
                    <a:pt x="4526" y="3200"/>
                  </a:lnTo>
                  <a:lnTo>
                    <a:pt x="4569" y="3172"/>
                  </a:lnTo>
                  <a:lnTo>
                    <a:pt x="4617" y="3142"/>
                  </a:lnTo>
                  <a:lnTo>
                    <a:pt x="4668" y="3110"/>
                  </a:lnTo>
                  <a:lnTo>
                    <a:pt x="4723" y="3074"/>
                  </a:lnTo>
                  <a:lnTo>
                    <a:pt x="4780" y="3036"/>
                  </a:lnTo>
                  <a:lnTo>
                    <a:pt x="4842" y="2995"/>
                  </a:lnTo>
                  <a:lnTo>
                    <a:pt x="4907" y="2952"/>
                  </a:lnTo>
                  <a:lnTo>
                    <a:pt x="4975" y="2904"/>
                  </a:lnTo>
                  <a:lnTo>
                    <a:pt x="5048" y="2856"/>
                  </a:lnTo>
                  <a:lnTo>
                    <a:pt x="5124" y="2803"/>
                  </a:lnTo>
                  <a:lnTo>
                    <a:pt x="5203" y="2749"/>
                  </a:lnTo>
                  <a:lnTo>
                    <a:pt x="5287" y="2690"/>
                  </a:lnTo>
                  <a:lnTo>
                    <a:pt x="5373" y="2629"/>
                  </a:lnTo>
                  <a:lnTo>
                    <a:pt x="5430" y="2591"/>
                  </a:lnTo>
                  <a:lnTo>
                    <a:pt x="5493" y="2546"/>
                  </a:lnTo>
                  <a:lnTo>
                    <a:pt x="5562" y="2494"/>
                  </a:lnTo>
                  <a:lnTo>
                    <a:pt x="5638" y="2434"/>
                  </a:lnTo>
                  <a:lnTo>
                    <a:pt x="5718" y="2368"/>
                  </a:lnTo>
                  <a:lnTo>
                    <a:pt x="5806" y="2294"/>
                  </a:lnTo>
                  <a:lnTo>
                    <a:pt x="5900" y="2214"/>
                  </a:lnTo>
                  <a:lnTo>
                    <a:pt x="5999" y="2127"/>
                  </a:lnTo>
                  <a:lnTo>
                    <a:pt x="6113" y="2027"/>
                  </a:lnTo>
                  <a:lnTo>
                    <a:pt x="6215" y="1934"/>
                  </a:lnTo>
                  <a:lnTo>
                    <a:pt x="6308" y="1846"/>
                  </a:lnTo>
                  <a:lnTo>
                    <a:pt x="6392" y="1766"/>
                  </a:lnTo>
                  <a:lnTo>
                    <a:pt x="6429" y="1728"/>
                  </a:lnTo>
                  <a:lnTo>
                    <a:pt x="6465" y="1692"/>
                  </a:lnTo>
                  <a:lnTo>
                    <a:pt x="6498" y="1658"/>
                  </a:lnTo>
                  <a:lnTo>
                    <a:pt x="6529" y="1625"/>
                  </a:lnTo>
                  <a:lnTo>
                    <a:pt x="6556" y="1593"/>
                  </a:lnTo>
                  <a:lnTo>
                    <a:pt x="6583" y="1563"/>
                  </a:lnTo>
                  <a:lnTo>
                    <a:pt x="6606" y="1535"/>
                  </a:lnTo>
                  <a:lnTo>
                    <a:pt x="6627" y="1509"/>
                  </a:lnTo>
                  <a:lnTo>
                    <a:pt x="6672" y="1452"/>
                  </a:lnTo>
                  <a:lnTo>
                    <a:pt x="6715" y="1394"/>
                  </a:lnTo>
                  <a:lnTo>
                    <a:pt x="6756" y="1339"/>
                  </a:lnTo>
                  <a:lnTo>
                    <a:pt x="6793" y="1284"/>
                  </a:lnTo>
                  <a:lnTo>
                    <a:pt x="6827" y="1230"/>
                  </a:lnTo>
                  <a:lnTo>
                    <a:pt x="6859" y="1176"/>
                  </a:lnTo>
                  <a:lnTo>
                    <a:pt x="6889" y="1124"/>
                  </a:lnTo>
                  <a:lnTo>
                    <a:pt x="6914" y="1071"/>
                  </a:lnTo>
                  <a:lnTo>
                    <a:pt x="6940" y="1017"/>
                  </a:lnTo>
                  <a:lnTo>
                    <a:pt x="6965" y="956"/>
                  </a:lnTo>
                  <a:lnTo>
                    <a:pt x="6992" y="889"/>
                  </a:lnTo>
                  <a:lnTo>
                    <a:pt x="7018" y="816"/>
                  </a:lnTo>
                  <a:lnTo>
                    <a:pt x="7045" y="737"/>
                  </a:lnTo>
                  <a:lnTo>
                    <a:pt x="7072" y="651"/>
                  </a:lnTo>
                  <a:lnTo>
                    <a:pt x="7101" y="559"/>
                  </a:lnTo>
                  <a:lnTo>
                    <a:pt x="7129" y="461"/>
                  </a:lnTo>
                  <a:lnTo>
                    <a:pt x="7236" y="115"/>
                  </a:lnTo>
                  <a:lnTo>
                    <a:pt x="7240" y="85"/>
                  </a:lnTo>
                  <a:lnTo>
                    <a:pt x="7241" y="60"/>
                  </a:lnTo>
                  <a:lnTo>
                    <a:pt x="7242" y="40"/>
                  </a:lnTo>
                  <a:lnTo>
                    <a:pt x="7241" y="24"/>
                  </a:lnTo>
                  <a:lnTo>
                    <a:pt x="7237" y="13"/>
                  </a:lnTo>
                  <a:lnTo>
                    <a:pt x="7235" y="6"/>
                  </a:lnTo>
                  <a:lnTo>
                    <a:pt x="7233" y="3"/>
                  </a:lnTo>
                  <a:lnTo>
                    <a:pt x="7232" y="1"/>
                  </a:lnTo>
                  <a:lnTo>
                    <a:pt x="7230" y="0"/>
                  </a:lnTo>
                  <a:lnTo>
                    <a:pt x="7228" y="0"/>
                  </a:lnTo>
                  <a:lnTo>
                    <a:pt x="7223" y="0"/>
                  </a:lnTo>
                  <a:lnTo>
                    <a:pt x="7218" y="3"/>
                  </a:lnTo>
                  <a:lnTo>
                    <a:pt x="7211" y="8"/>
                  </a:lnTo>
                  <a:lnTo>
                    <a:pt x="7203" y="14"/>
                  </a:lnTo>
                  <a:lnTo>
                    <a:pt x="7185" y="32"/>
                  </a:lnTo>
                  <a:lnTo>
                    <a:pt x="7161" y="57"/>
                  </a:lnTo>
                  <a:lnTo>
                    <a:pt x="6783" y="610"/>
                  </a:lnTo>
                  <a:lnTo>
                    <a:pt x="6772" y="627"/>
                  </a:lnTo>
                  <a:lnTo>
                    <a:pt x="6760" y="648"/>
                  </a:lnTo>
                  <a:lnTo>
                    <a:pt x="6748" y="673"/>
                  </a:lnTo>
                  <a:lnTo>
                    <a:pt x="6735" y="703"/>
                  </a:lnTo>
                  <a:lnTo>
                    <a:pt x="6720" y="737"/>
                  </a:lnTo>
                  <a:lnTo>
                    <a:pt x="6705" y="775"/>
                  </a:lnTo>
                  <a:lnTo>
                    <a:pt x="6688" y="818"/>
                  </a:lnTo>
                  <a:lnTo>
                    <a:pt x="6672" y="866"/>
                  </a:lnTo>
                  <a:lnTo>
                    <a:pt x="6655" y="912"/>
                  </a:lnTo>
                  <a:lnTo>
                    <a:pt x="6640" y="953"/>
                  </a:lnTo>
                  <a:lnTo>
                    <a:pt x="6628" y="988"/>
                  </a:lnTo>
                  <a:lnTo>
                    <a:pt x="6617" y="1018"/>
                  </a:lnTo>
                  <a:lnTo>
                    <a:pt x="6608" y="1042"/>
                  </a:lnTo>
                  <a:lnTo>
                    <a:pt x="6601" y="1060"/>
                  </a:lnTo>
                  <a:lnTo>
                    <a:pt x="6596" y="1073"/>
                  </a:lnTo>
                  <a:lnTo>
                    <a:pt x="6594" y="1080"/>
                  </a:lnTo>
                  <a:lnTo>
                    <a:pt x="6585" y="1094"/>
                  </a:lnTo>
                  <a:lnTo>
                    <a:pt x="6576" y="1109"/>
                  </a:lnTo>
                  <a:lnTo>
                    <a:pt x="6565" y="1124"/>
                  </a:lnTo>
                  <a:lnTo>
                    <a:pt x="6554" y="1139"/>
                  </a:lnTo>
                  <a:lnTo>
                    <a:pt x="6529" y="1173"/>
                  </a:lnTo>
                  <a:lnTo>
                    <a:pt x="6498" y="1208"/>
                  </a:lnTo>
                  <a:lnTo>
                    <a:pt x="6464" y="1245"/>
                  </a:lnTo>
                  <a:lnTo>
                    <a:pt x="6425" y="1284"/>
                  </a:lnTo>
                  <a:lnTo>
                    <a:pt x="6383" y="1325"/>
                  </a:lnTo>
                  <a:lnTo>
                    <a:pt x="6336" y="1369"/>
                  </a:lnTo>
                  <a:lnTo>
                    <a:pt x="6285" y="1414"/>
                  </a:lnTo>
                  <a:lnTo>
                    <a:pt x="6230" y="1461"/>
                  </a:lnTo>
                  <a:lnTo>
                    <a:pt x="6170" y="1511"/>
                  </a:lnTo>
                  <a:lnTo>
                    <a:pt x="6106" y="1562"/>
                  </a:lnTo>
                  <a:lnTo>
                    <a:pt x="6039" y="1616"/>
                  </a:lnTo>
                  <a:lnTo>
                    <a:pt x="5966" y="1671"/>
                  </a:lnTo>
                  <a:lnTo>
                    <a:pt x="5890" y="1729"/>
                  </a:lnTo>
                  <a:lnTo>
                    <a:pt x="5811" y="1789"/>
                  </a:lnTo>
                  <a:lnTo>
                    <a:pt x="5706" y="1865"/>
                  </a:lnTo>
                  <a:lnTo>
                    <a:pt x="5600" y="1940"/>
                  </a:lnTo>
                  <a:lnTo>
                    <a:pt x="5494" y="2013"/>
                  </a:lnTo>
                  <a:lnTo>
                    <a:pt x="5387" y="2085"/>
                  </a:lnTo>
                  <a:lnTo>
                    <a:pt x="5281" y="2154"/>
                  </a:lnTo>
                  <a:lnTo>
                    <a:pt x="5171" y="2222"/>
                  </a:lnTo>
                  <a:lnTo>
                    <a:pt x="5062" y="2289"/>
                  </a:lnTo>
                  <a:lnTo>
                    <a:pt x="4952" y="2353"/>
                  </a:lnTo>
                  <a:lnTo>
                    <a:pt x="4842" y="2415"/>
                  </a:lnTo>
                  <a:lnTo>
                    <a:pt x="4729" y="2476"/>
                  </a:lnTo>
                  <a:lnTo>
                    <a:pt x="4617" y="2536"/>
                  </a:lnTo>
                  <a:lnTo>
                    <a:pt x="4503" y="2593"/>
                  </a:lnTo>
                  <a:lnTo>
                    <a:pt x="4390" y="2649"/>
                  </a:lnTo>
                  <a:lnTo>
                    <a:pt x="4275" y="2703"/>
                  </a:lnTo>
                  <a:lnTo>
                    <a:pt x="4159" y="2756"/>
                  </a:lnTo>
                  <a:lnTo>
                    <a:pt x="4042" y="2807"/>
                  </a:lnTo>
                  <a:lnTo>
                    <a:pt x="3926" y="2857"/>
                  </a:lnTo>
                  <a:lnTo>
                    <a:pt x="3809" y="2904"/>
                  </a:lnTo>
                  <a:lnTo>
                    <a:pt x="3692" y="2949"/>
                  </a:lnTo>
                  <a:lnTo>
                    <a:pt x="3576" y="2993"/>
                  </a:lnTo>
                  <a:lnTo>
                    <a:pt x="3459" y="3035"/>
                  </a:lnTo>
                  <a:lnTo>
                    <a:pt x="3342" y="3076"/>
                  </a:lnTo>
                  <a:lnTo>
                    <a:pt x="3227" y="3115"/>
                  </a:lnTo>
                  <a:lnTo>
                    <a:pt x="3110" y="3152"/>
                  </a:lnTo>
                  <a:lnTo>
                    <a:pt x="2994" y="3188"/>
                  </a:lnTo>
                  <a:lnTo>
                    <a:pt x="2878" y="3222"/>
                  </a:lnTo>
                  <a:lnTo>
                    <a:pt x="2762" y="3254"/>
                  </a:lnTo>
                  <a:lnTo>
                    <a:pt x="2647" y="3285"/>
                  </a:lnTo>
                  <a:lnTo>
                    <a:pt x="2531" y="3313"/>
                  </a:lnTo>
                  <a:lnTo>
                    <a:pt x="2415" y="3340"/>
                  </a:lnTo>
                  <a:lnTo>
                    <a:pt x="2299" y="3365"/>
                  </a:lnTo>
                  <a:lnTo>
                    <a:pt x="2184" y="3388"/>
                  </a:lnTo>
                  <a:lnTo>
                    <a:pt x="2084" y="3407"/>
                  </a:lnTo>
                  <a:lnTo>
                    <a:pt x="1983" y="3425"/>
                  </a:lnTo>
                  <a:lnTo>
                    <a:pt x="1880" y="3441"/>
                  </a:lnTo>
                  <a:lnTo>
                    <a:pt x="1776" y="3457"/>
                  </a:lnTo>
                  <a:lnTo>
                    <a:pt x="1670" y="3471"/>
                  </a:lnTo>
                  <a:lnTo>
                    <a:pt x="1563" y="3484"/>
                  </a:lnTo>
                  <a:lnTo>
                    <a:pt x="1454" y="3495"/>
                  </a:lnTo>
                  <a:lnTo>
                    <a:pt x="1344" y="3506"/>
                  </a:lnTo>
                  <a:lnTo>
                    <a:pt x="1231" y="3515"/>
                  </a:lnTo>
                  <a:lnTo>
                    <a:pt x="1118" y="3523"/>
                  </a:lnTo>
                  <a:lnTo>
                    <a:pt x="1003" y="3529"/>
                  </a:lnTo>
                  <a:lnTo>
                    <a:pt x="886" y="3535"/>
                  </a:lnTo>
                  <a:lnTo>
                    <a:pt x="768" y="3539"/>
                  </a:lnTo>
                  <a:lnTo>
                    <a:pt x="648" y="3543"/>
                  </a:lnTo>
                  <a:lnTo>
                    <a:pt x="527" y="3545"/>
                  </a:lnTo>
                  <a:lnTo>
                    <a:pt x="404" y="3545"/>
                  </a:lnTo>
                  <a:lnTo>
                    <a:pt x="0" y="3537"/>
                  </a:lnTo>
                  <a:lnTo>
                    <a:pt x="0" y="440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>
                <a:defRPr/>
              </a:pPr>
              <a:endParaRPr lang="fa-IR" sz="2800" b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4234" y="2651"/>
              <a:ext cx="165" cy="227"/>
            </a:xfrm>
            <a:custGeom>
              <a:avLst/>
              <a:gdLst>
                <a:gd name="T0" fmla="*/ 820 w 823"/>
                <a:gd name="T1" fmla="*/ 490 h 1145"/>
                <a:gd name="T2" fmla="*/ 823 w 823"/>
                <a:gd name="T3" fmla="*/ 532 h 1145"/>
                <a:gd name="T4" fmla="*/ 820 w 823"/>
                <a:gd name="T5" fmla="*/ 577 h 1145"/>
                <a:gd name="T6" fmla="*/ 811 w 823"/>
                <a:gd name="T7" fmla="*/ 623 h 1145"/>
                <a:gd name="T8" fmla="*/ 796 w 823"/>
                <a:gd name="T9" fmla="*/ 670 h 1145"/>
                <a:gd name="T10" fmla="*/ 778 w 823"/>
                <a:gd name="T11" fmla="*/ 721 h 1145"/>
                <a:gd name="T12" fmla="*/ 755 w 823"/>
                <a:gd name="T13" fmla="*/ 775 h 1145"/>
                <a:gd name="T14" fmla="*/ 728 w 823"/>
                <a:gd name="T15" fmla="*/ 831 h 1145"/>
                <a:gd name="T16" fmla="*/ 697 w 823"/>
                <a:gd name="T17" fmla="*/ 891 h 1145"/>
                <a:gd name="T18" fmla="*/ 661 w 823"/>
                <a:gd name="T19" fmla="*/ 948 h 1145"/>
                <a:gd name="T20" fmla="*/ 619 w 823"/>
                <a:gd name="T21" fmla="*/ 1002 h 1145"/>
                <a:gd name="T22" fmla="*/ 570 w 823"/>
                <a:gd name="T23" fmla="*/ 1054 h 1145"/>
                <a:gd name="T24" fmla="*/ 529 w 823"/>
                <a:gd name="T25" fmla="*/ 1095 h 1145"/>
                <a:gd name="T26" fmla="*/ 499 w 823"/>
                <a:gd name="T27" fmla="*/ 1119 h 1145"/>
                <a:gd name="T28" fmla="*/ 471 w 823"/>
                <a:gd name="T29" fmla="*/ 1136 h 1145"/>
                <a:gd name="T30" fmla="*/ 448 w 823"/>
                <a:gd name="T31" fmla="*/ 1144 h 1145"/>
                <a:gd name="T32" fmla="*/ 430 w 823"/>
                <a:gd name="T33" fmla="*/ 1144 h 1145"/>
                <a:gd name="T34" fmla="*/ 411 w 823"/>
                <a:gd name="T35" fmla="*/ 1134 h 1145"/>
                <a:gd name="T36" fmla="*/ 382 w 823"/>
                <a:gd name="T37" fmla="*/ 1117 h 1145"/>
                <a:gd name="T38" fmla="*/ 347 w 823"/>
                <a:gd name="T39" fmla="*/ 1088 h 1145"/>
                <a:gd name="T40" fmla="*/ 284 w 823"/>
                <a:gd name="T41" fmla="*/ 1035 h 1145"/>
                <a:gd name="T42" fmla="*/ 206 w 823"/>
                <a:gd name="T43" fmla="*/ 971 h 1145"/>
                <a:gd name="T44" fmla="*/ 136 w 823"/>
                <a:gd name="T45" fmla="*/ 917 h 1145"/>
                <a:gd name="T46" fmla="*/ 75 w 823"/>
                <a:gd name="T47" fmla="*/ 865 h 1145"/>
                <a:gd name="T48" fmla="*/ 38 w 823"/>
                <a:gd name="T49" fmla="*/ 828 h 1145"/>
                <a:gd name="T50" fmla="*/ 20 w 823"/>
                <a:gd name="T51" fmla="*/ 806 h 1145"/>
                <a:gd name="T52" fmla="*/ 7 w 823"/>
                <a:gd name="T53" fmla="*/ 785 h 1145"/>
                <a:gd name="T54" fmla="*/ 2 w 823"/>
                <a:gd name="T55" fmla="*/ 766 h 1145"/>
                <a:gd name="T56" fmla="*/ 24 w 823"/>
                <a:gd name="T57" fmla="*/ 708 h 1145"/>
                <a:gd name="T58" fmla="*/ 61 w 823"/>
                <a:gd name="T59" fmla="*/ 625 h 1145"/>
                <a:gd name="T60" fmla="*/ 94 w 823"/>
                <a:gd name="T61" fmla="*/ 549 h 1145"/>
                <a:gd name="T62" fmla="*/ 131 w 823"/>
                <a:gd name="T63" fmla="*/ 471 h 1145"/>
                <a:gd name="T64" fmla="*/ 161 w 823"/>
                <a:gd name="T65" fmla="*/ 404 h 1145"/>
                <a:gd name="T66" fmla="*/ 188 w 823"/>
                <a:gd name="T67" fmla="*/ 351 h 1145"/>
                <a:gd name="T68" fmla="*/ 217 w 823"/>
                <a:gd name="T69" fmla="*/ 298 h 1145"/>
                <a:gd name="T70" fmla="*/ 254 w 823"/>
                <a:gd name="T71" fmla="*/ 236 h 1145"/>
                <a:gd name="T72" fmla="*/ 292 w 823"/>
                <a:gd name="T73" fmla="*/ 172 h 1145"/>
                <a:gd name="T74" fmla="*/ 328 w 823"/>
                <a:gd name="T75" fmla="*/ 107 h 1145"/>
                <a:gd name="T76" fmla="*/ 355 w 823"/>
                <a:gd name="T77" fmla="*/ 59 h 1145"/>
                <a:gd name="T78" fmla="*/ 381 w 823"/>
                <a:gd name="T79" fmla="*/ 23 h 1145"/>
                <a:gd name="T80" fmla="*/ 408 w 823"/>
                <a:gd name="T81" fmla="*/ 11 h 1145"/>
                <a:gd name="T82" fmla="*/ 433 w 823"/>
                <a:gd name="T83" fmla="*/ 32 h 1145"/>
                <a:gd name="T84" fmla="*/ 459 w 823"/>
                <a:gd name="T85" fmla="*/ 49 h 1145"/>
                <a:gd name="T86" fmla="*/ 492 w 823"/>
                <a:gd name="T87" fmla="*/ 70 h 1145"/>
                <a:gd name="T88" fmla="*/ 553 w 823"/>
                <a:gd name="T89" fmla="*/ 115 h 1145"/>
                <a:gd name="T90" fmla="*/ 626 w 823"/>
                <a:gd name="T91" fmla="*/ 177 h 1145"/>
                <a:gd name="T92" fmla="*/ 683 w 823"/>
                <a:gd name="T93" fmla="*/ 231 h 1145"/>
                <a:gd name="T94" fmla="*/ 726 w 823"/>
                <a:gd name="T95" fmla="*/ 276 h 1145"/>
                <a:gd name="T96" fmla="*/ 756 w 823"/>
                <a:gd name="T97" fmla="*/ 315 h 1145"/>
                <a:gd name="T98" fmla="*/ 780 w 823"/>
                <a:gd name="T99" fmla="*/ 355 h 1145"/>
                <a:gd name="T100" fmla="*/ 799 w 823"/>
                <a:gd name="T101" fmla="*/ 399 h 1145"/>
                <a:gd name="T102" fmla="*/ 812 w 823"/>
                <a:gd name="T103" fmla="*/ 445 h 114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823"/>
                <a:gd name="T157" fmla="*/ 0 h 1145"/>
                <a:gd name="T158" fmla="*/ 823 w 823"/>
                <a:gd name="T159" fmla="*/ 1145 h 114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823" h="1145">
                  <a:moveTo>
                    <a:pt x="816" y="469"/>
                  </a:moveTo>
                  <a:lnTo>
                    <a:pt x="820" y="490"/>
                  </a:lnTo>
                  <a:lnTo>
                    <a:pt x="822" y="511"/>
                  </a:lnTo>
                  <a:lnTo>
                    <a:pt x="823" y="532"/>
                  </a:lnTo>
                  <a:lnTo>
                    <a:pt x="822" y="554"/>
                  </a:lnTo>
                  <a:lnTo>
                    <a:pt x="820" y="577"/>
                  </a:lnTo>
                  <a:lnTo>
                    <a:pt x="815" y="600"/>
                  </a:lnTo>
                  <a:lnTo>
                    <a:pt x="811" y="623"/>
                  </a:lnTo>
                  <a:lnTo>
                    <a:pt x="804" y="647"/>
                  </a:lnTo>
                  <a:lnTo>
                    <a:pt x="796" y="670"/>
                  </a:lnTo>
                  <a:lnTo>
                    <a:pt x="788" y="695"/>
                  </a:lnTo>
                  <a:lnTo>
                    <a:pt x="778" y="721"/>
                  </a:lnTo>
                  <a:lnTo>
                    <a:pt x="767" y="747"/>
                  </a:lnTo>
                  <a:lnTo>
                    <a:pt x="755" y="775"/>
                  </a:lnTo>
                  <a:lnTo>
                    <a:pt x="742" y="802"/>
                  </a:lnTo>
                  <a:lnTo>
                    <a:pt x="728" y="831"/>
                  </a:lnTo>
                  <a:lnTo>
                    <a:pt x="714" y="861"/>
                  </a:lnTo>
                  <a:lnTo>
                    <a:pt x="697" y="891"/>
                  </a:lnTo>
                  <a:lnTo>
                    <a:pt x="680" y="919"/>
                  </a:lnTo>
                  <a:lnTo>
                    <a:pt x="661" y="948"/>
                  </a:lnTo>
                  <a:lnTo>
                    <a:pt x="640" y="976"/>
                  </a:lnTo>
                  <a:lnTo>
                    <a:pt x="619" y="1002"/>
                  </a:lnTo>
                  <a:lnTo>
                    <a:pt x="595" y="1029"/>
                  </a:lnTo>
                  <a:lnTo>
                    <a:pt x="570" y="1054"/>
                  </a:lnTo>
                  <a:lnTo>
                    <a:pt x="544" y="1079"/>
                  </a:lnTo>
                  <a:lnTo>
                    <a:pt x="529" y="1095"/>
                  </a:lnTo>
                  <a:lnTo>
                    <a:pt x="513" y="1108"/>
                  </a:lnTo>
                  <a:lnTo>
                    <a:pt x="499" y="1119"/>
                  </a:lnTo>
                  <a:lnTo>
                    <a:pt x="484" y="1129"/>
                  </a:lnTo>
                  <a:lnTo>
                    <a:pt x="471" y="1136"/>
                  </a:lnTo>
                  <a:lnTo>
                    <a:pt x="459" y="1141"/>
                  </a:lnTo>
                  <a:lnTo>
                    <a:pt x="448" y="1144"/>
                  </a:lnTo>
                  <a:lnTo>
                    <a:pt x="437" y="1145"/>
                  </a:lnTo>
                  <a:lnTo>
                    <a:pt x="430" y="1144"/>
                  </a:lnTo>
                  <a:lnTo>
                    <a:pt x="422" y="1141"/>
                  </a:lnTo>
                  <a:lnTo>
                    <a:pt x="411" y="1134"/>
                  </a:lnTo>
                  <a:lnTo>
                    <a:pt x="397" y="1127"/>
                  </a:lnTo>
                  <a:lnTo>
                    <a:pt x="382" y="1117"/>
                  </a:lnTo>
                  <a:lnTo>
                    <a:pt x="365" y="1104"/>
                  </a:lnTo>
                  <a:lnTo>
                    <a:pt x="347" y="1088"/>
                  </a:lnTo>
                  <a:lnTo>
                    <a:pt x="326" y="1072"/>
                  </a:lnTo>
                  <a:lnTo>
                    <a:pt x="284" y="1035"/>
                  </a:lnTo>
                  <a:lnTo>
                    <a:pt x="244" y="1002"/>
                  </a:lnTo>
                  <a:lnTo>
                    <a:pt x="206" y="971"/>
                  </a:lnTo>
                  <a:lnTo>
                    <a:pt x="169" y="944"/>
                  </a:lnTo>
                  <a:lnTo>
                    <a:pt x="136" y="917"/>
                  </a:lnTo>
                  <a:lnTo>
                    <a:pt x="104" y="891"/>
                  </a:lnTo>
                  <a:lnTo>
                    <a:pt x="75" y="865"/>
                  </a:lnTo>
                  <a:lnTo>
                    <a:pt x="50" y="840"/>
                  </a:lnTo>
                  <a:lnTo>
                    <a:pt x="38" y="828"/>
                  </a:lnTo>
                  <a:lnTo>
                    <a:pt x="28" y="817"/>
                  </a:lnTo>
                  <a:lnTo>
                    <a:pt x="20" y="806"/>
                  </a:lnTo>
                  <a:lnTo>
                    <a:pt x="13" y="795"/>
                  </a:lnTo>
                  <a:lnTo>
                    <a:pt x="7" y="785"/>
                  </a:lnTo>
                  <a:lnTo>
                    <a:pt x="4" y="775"/>
                  </a:lnTo>
                  <a:lnTo>
                    <a:pt x="2" y="766"/>
                  </a:lnTo>
                  <a:lnTo>
                    <a:pt x="0" y="757"/>
                  </a:lnTo>
                  <a:lnTo>
                    <a:pt x="24" y="708"/>
                  </a:lnTo>
                  <a:lnTo>
                    <a:pt x="43" y="662"/>
                  </a:lnTo>
                  <a:lnTo>
                    <a:pt x="61" y="625"/>
                  </a:lnTo>
                  <a:lnTo>
                    <a:pt x="74" y="593"/>
                  </a:lnTo>
                  <a:lnTo>
                    <a:pt x="94" y="549"/>
                  </a:lnTo>
                  <a:lnTo>
                    <a:pt x="113" y="508"/>
                  </a:lnTo>
                  <a:lnTo>
                    <a:pt x="131" y="471"/>
                  </a:lnTo>
                  <a:lnTo>
                    <a:pt x="147" y="436"/>
                  </a:lnTo>
                  <a:lnTo>
                    <a:pt x="161" y="404"/>
                  </a:lnTo>
                  <a:lnTo>
                    <a:pt x="175" y="377"/>
                  </a:lnTo>
                  <a:lnTo>
                    <a:pt x="188" y="351"/>
                  </a:lnTo>
                  <a:lnTo>
                    <a:pt x="198" y="329"/>
                  </a:lnTo>
                  <a:lnTo>
                    <a:pt x="217" y="298"/>
                  </a:lnTo>
                  <a:lnTo>
                    <a:pt x="235" y="266"/>
                  </a:lnTo>
                  <a:lnTo>
                    <a:pt x="254" y="236"/>
                  </a:lnTo>
                  <a:lnTo>
                    <a:pt x="273" y="204"/>
                  </a:lnTo>
                  <a:lnTo>
                    <a:pt x="292" y="172"/>
                  </a:lnTo>
                  <a:lnTo>
                    <a:pt x="309" y="139"/>
                  </a:lnTo>
                  <a:lnTo>
                    <a:pt x="328" y="107"/>
                  </a:lnTo>
                  <a:lnTo>
                    <a:pt x="347" y="73"/>
                  </a:lnTo>
                  <a:lnTo>
                    <a:pt x="355" y="59"/>
                  </a:lnTo>
                  <a:lnTo>
                    <a:pt x="368" y="43"/>
                  </a:lnTo>
                  <a:lnTo>
                    <a:pt x="381" y="23"/>
                  </a:lnTo>
                  <a:lnTo>
                    <a:pt x="396" y="0"/>
                  </a:lnTo>
                  <a:lnTo>
                    <a:pt x="408" y="11"/>
                  </a:lnTo>
                  <a:lnTo>
                    <a:pt x="421" y="22"/>
                  </a:lnTo>
                  <a:lnTo>
                    <a:pt x="433" y="32"/>
                  </a:lnTo>
                  <a:lnTo>
                    <a:pt x="446" y="40"/>
                  </a:lnTo>
                  <a:lnTo>
                    <a:pt x="459" y="49"/>
                  </a:lnTo>
                  <a:lnTo>
                    <a:pt x="475" y="59"/>
                  </a:lnTo>
                  <a:lnTo>
                    <a:pt x="492" y="70"/>
                  </a:lnTo>
                  <a:lnTo>
                    <a:pt x="512" y="81"/>
                  </a:lnTo>
                  <a:lnTo>
                    <a:pt x="553" y="115"/>
                  </a:lnTo>
                  <a:lnTo>
                    <a:pt x="590" y="147"/>
                  </a:lnTo>
                  <a:lnTo>
                    <a:pt x="626" y="177"/>
                  </a:lnTo>
                  <a:lnTo>
                    <a:pt x="655" y="206"/>
                  </a:lnTo>
                  <a:lnTo>
                    <a:pt x="683" y="231"/>
                  </a:lnTo>
                  <a:lnTo>
                    <a:pt x="706" y="254"/>
                  </a:lnTo>
                  <a:lnTo>
                    <a:pt x="726" y="276"/>
                  </a:lnTo>
                  <a:lnTo>
                    <a:pt x="742" y="296"/>
                  </a:lnTo>
                  <a:lnTo>
                    <a:pt x="756" y="315"/>
                  </a:lnTo>
                  <a:lnTo>
                    <a:pt x="769" y="335"/>
                  </a:lnTo>
                  <a:lnTo>
                    <a:pt x="780" y="355"/>
                  </a:lnTo>
                  <a:lnTo>
                    <a:pt x="790" y="377"/>
                  </a:lnTo>
                  <a:lnTo>
                    <a:pt x="799" y="399"/>
                  </a:lnTo>
                  <a:lnTo>
                    <a:pt x="805" y="421"/>
                  </a:lnTo>
                  <a:lnTo>
                    <a:pt x="812" y="445"/>
                  </a:lnTo>
                  <a:lnTo>
                    <a:pt x="816" y="46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>
                <a:defRPr/>
              </a:pPr>
              <a:endParaRPr lang="fa-IR" sz="2800" b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2685" y="2214"/>
              <a:ext cx="734" cy="1472"/>
            </a:xfrm>
            <a:custGeom>
              <a:avLst/>
              <a:gdLst>
                <a:gd name="T0" fmla="*/ 3067 w 3676"/>
                <a:gd name="T1" fmla="*/ 1207 h 7363"/>
                <a:gd name="T2" fmla="*/ 2583 w 3676"/>
                <a:gd name="T3" fmla="*/ 1154 h 7363"/>
                <a:gd name="T4" fmla="*/ 2262 w 3676"/>
                <a:gd name="T5" fmla="*/ 1096 h 7363"/>
                <a:gd name="T6" fmla="*/ 2187 w 3676"/>
                <a:gd name="T7" fmla="*/ 1148 h 7363"/>
                <a:gd name="T8" fmla="*/ 2002 w 3676"/>
                <a:gd name="T9" fmla="*/ 1349 h 7363"/>
                <a:gd name="T10" fmla="*/ 1938 w 3676"/>
                <a:gd name="T11" fmla="*/ 1401 h 7363"/>
                <a:gd name="T12" fmla="*/ 1847 w 3676"/>
                <a:gd name="T13" fmla="*/ 1311 h 7363"/>
                <a:gd name="T14" fmla="*/ 1708 w 3676"/>
                <a:gd name="T15" fmla="*/ 1176 h 7363"/>
                <a:gd name="T16" fmla="*/ 1561 w 3676"/>
                <a:gd name="T17" fmla="*/ 1083 h 7363"/>
                <a:gd name="T18" fmla="*/ 1398 w 3676"/>
                <a:gd name="T19" fmla="*/ 1037 h 7363"/>
                <a:gd name="T20" fmla="*/ 1230 w 3676"/>
                <a:gd name="T21" fmla="*/ 1033 h 7363"/>
                <a:gd name="T22" fmla="*/ 1093 w 3676"/>
                <a:gd name="T23" fmla="*/ 1055 h 7363"/>
                <a:gd name="T24" fmla="*/ 930 w 3676"/>
                <a:gd name="T25" fmla="*/ 1126 h 7363"/>
                <a:gd name="T26" fmla="*/ 770 w 3676"/>
                <a:gd name="T27" fmla="*/ 1240 h 7363"/>
                <a:gd name="T28" fmla="*/ 639 w 3676"/>
                <a:gd name="T29" fmla="*/ 1372 h 7363"/>
                <a:gd name="T30" fmla="*/ 547 w 3676"/>
                <a:gd name="T31" fmla="*/ 1526 h 7363"/>
                <a:gd name="T32" fmla="*/ 475 w 3676"/>
                <a:gd name="T33" fmla="*/ 1724 h 7363"/>
                <a:gd name="T34" fmla="*/ 418 w 3676"/>
                <a:gd name="T35" fmla="*/ 1973 h 7363"/>
                <a:gd name="T36" fmla="*/ 367 w 3676"/>
                <a:gd name="T37" fmla="*/ 2293 h 7363"/>
                <a:gd name="T38" fmla="*/ 318 w 3676"/>
                <a:gd name="T39" fmla="*/ 2722 h 7363"/>
                <a:gd name="T40" fmla="*/ 255 w 3676"/>
                <a:gd name="T41" fmla="*/ 3386 h 7363"/>
                <a:gd name="T42" fmla="*/ 210 w 3676"/>
                <a:gd name="T43" fmla="*/ 4084 h 7363"/>
                <a:gd name="T44" fmla="*/ 181 w 3676"/>
                <a:gd name="T45" fmla="*/ 4802 h 7363"/>
                <a:gd name="T46" fmla="*/ 163 w 3676"/>
                <a:gd name="T47" fmla="*/ 5476 h 7363"/>
                <a:gd name="T48" fmla="*/ 157 w 3676"/>
                <a:gd name="T49" fmla="*/ 6095 h 7363"/>
                <a:gd name="T50" fmla="*/ 154 w 3676"/>
                <a:gd name="T51" fmla="*/ 6639 h 7363"/>
                <a:gd name="T52" fmla="*/ 143 w 3676"/>
                <a:gd name="T53" fmla="*/ 7085 h 7363"/>
                <a:gd name="T54" fmla="*/ 118 w 3676"/>
                <a:gd name="T55" fmla="*/ 7282 h 7363"/>
                <a:gd name="T56" fmla="*/ 87 w 3676"/>
                <a:gd name="T57" fmla="*/ 7353 h 7363"/>
                <a:gd name="T58" fmla="*/ 61 w 3676"/>
                <a:gd name="T59" fmla="*/ 7362 h 7363"/>
                <a:gd name="T60" fmla="*/ 36 w 3676"/>
                <a:gd name="T61" fmla="*/ 7309 h 7363"/>
                <a:gd name="T62" fmla="*/ 10 w 3676"/>
                <a:gd name="T63" fmla="*/ 7042 h 7363"/>
                <a:gd name="T64" fmla="*/ 4 w 3676"/>
                <a:gd name="T65" fmla="*/ 6774 h 7363"/>
                <a:gd name="T66" fmla="*/ 0 w 3676"/>
                <a:gd name="T67" fmla="*/ 6423 h 7363"/>
                <a:gd name="T68" fmla="*/ 0 w 3676"/>
                <a:gd name="T69" fmla="*/ 4092 h 7363"/>
                <a:gd name="T70" fmla="*/ 8 w 3676"/>
                <a:gd name="T71" fmla="*/ 3678 h 7363"/>
                <a:gd name="T72" fmla="*/ 26 w 3676"/>
                <a:gd name="T73" fmla="*/ 3267 h 7363"/>
                <a:gd name="T74" fmla="*/ 55 w 3676"/>
                <a:gd name="T75" fmla="*/ 2848 h 7363"/>
                <a:gd name="T76" fmla="*/ 109 w 3676"/>
                <a:gd name="T77" fmla="*/ 2400 h 7363"/>
                <a:gd name="T78" fmla="*/ 190 w 3676"/>
                <a:gd name="T79" fmla="*/ 1921 h 7363"/>
                <a:gd name="T80" fmla="*/ 244 w 3676"/>
                <a:gd name="T81" fmla="*/ 1680 h 7363"/>
                <a:gd name="T82" fmla="*/ 322 w 3676"/>
                <a:gd name="T83" fmla="*/ 1450 h 7363"/>
                <a:gd name="T84" fmla="*/ 432 w 3676"/>
                <a:gd name="T85" fmla="*/ 1212 h 7363"/>
                <a:gd name="T86" fmla="*/ 587 w 3676"/>
                <a:gd name="T87" fmla="*/ 956 h 7363"/>
                <a:gd name="T88" fmla="*/ 772 w 3676"/>
                <a:gd name="T89" fmla="*/ 729 h 7363"/>
                <a:gd name="T90" fmla="*/ 944 w 3676"/>
                <a:gd name="T91" fmla="*/ 572 h 7363"/>
                <a:gd name="T92" fmla="*/ 1166 w 3676"/>
                <a:gd name="T93" fmla="*/ 427 h 7363"/>
                <a:gd name="T94" fmla="*/ 1343 w 3676"/>
                <a:gd name="T95" fmla="*/ 334 h 7363"/>
                <a:gd name="T96" fmla="*/ 1578 w 3676"/>
                <a:gd name="T97" fmla="*/ 257 h 7363"/>
                <a:gd name="T98" fmla="*/ 1687 w 3676"/>
                <a:gd name="T99" fmla="*/ 194 h 7363"/>
                <a:gd name="T100" fmla="*/ 1778 w 3676"/>
                <a:gd name="T101" fmla="*/ 61 h 7363"/>
                <a:gd name="T102" fmla="*/ 1837 w 3676"/>
                <a:gd name="T103" fmla="*/ 2 h 7363"/>
                <a:gd name="T104" fmla="*/ 2000 w 3676"/>
                <a:gd name="T105" fmla="*/ 73 h 7363"/>
                <a:gd name="T106" fmla="*/ 2288 w 3676"/>
                <a:gd name="T107" fmla="*/ 164 h 7363"/>
                <a:gd name="T108" fmla="*/ 2761 w 3676"/>
                <a:gd name="T109" fmla="*/ 272 h 7363"/>
                <a:gd name="T110" fmla="*/ 2989 w 3676"/>
                <a:gd name="T111" fmla="*/ 312 h 7363"/>
                <a:gd name="T112" fmla="*/ 3293 w 3676"/>
                <a:gd name="T113" fmla="*/ 347 h 7363"/>
                <a:gd name="T114" fmla="*/ 3589 w 3676"/>
                <a:gd name="T115" fmla="*/ 398 h 7363"/>
                <a:gd name="T116" fmla="*/ 3657 w 3676"/>
                <a:gd name="T117" fmla="*/ 590 h 7363"/>
                <a:gd name="T118" fmla="*/ 3672 w 3676"/>
                <a:gd name="T119" fmla="*/ 796 h 7363"/>
                <a:gd name="T120" fmla="*/ 3610 w 3676"/>
                <a:gd name="T121" fmla="*/ 1105 h 736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676"/>
                <a:gd name="T184" fmla="*/ 0 h 7363"/>
                <a:gd name="T185" fmla="*/ 3676 w 3676"/>
                <a:gd name="T186" fmla="*/ 7363 h 736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676" h="7363">
                  <a:moveTo>
                    <a:pt x="3568" y="1221"/>
                  </a:moveTo>
                  <a:lnTo>
                    <a:pt x="3461" y="1220"/>
                  </a:lnTo>
                  <a:lnTo>
                    <a:pt x="3357" y="1219"/>
                  </a:lnTo>
                  <a:lnTo>
                    <a:pt x="3257" y="1215"/>
                  </a:lnTo>
                  <a:lnTo>
                    <a:pt x="3160" y="1211"/>
                  </a:lnTo>
                  <a:lnTo>
                    <a:pt x="3067" y="1207"/>
                  </a:lnTo>
                  <a:lnTo>
                    <a:pt x="2978" y="1200"/>
                  </a:lnTo>
                  <a:lnTo>
                    <a:pt x="2892" y="1192"/>
                  </a:lnTo>
                  <a:lnTo>
                    <a:pt x="2811" y="1183"/>
                  </a:lnTo>
                  <a:lnTo>
                    <a:pt x="2731" y="1174"/>
                  </a:lnTo>
                  <a:lnTo>
                    <a:pt x="2656" y="1165"/>
                  </a:lnTo>
                  <a:lnTo>
                    <a:pt x="2583" y="1154"/>
                  </a:lnTo>
                  <a:lnTo>
                    <a:pt x="2514" y="1144"/>
                  </a:lnTo>
                  <a:lnTo>
                    <a:pt x="2447" y="1133"/>
                  </a:lnTo>
                  <a:lnTo>
                    <a:pt x="2384" y="1121"/>
                  </a:lnTo>
                  <a:lnTo>
                    <a:pt x="2323" y="1110"/>
                  </a:lnTo>
                  <a:lnTo>
                    <a:pt x="2266" y="1097"/>
                  </a:lnTo>
                  <a:lnTo>
                    <a:pt x="2262" y="1096"/>
                  </a:lnTo>
                  <a:lnTo>
                    <a:pt x="2256" y="1097"/>
                  </a:lnTo>
                  <a:lnTo>
                    <a:pt x="2250" y="1100"/>
                  </a:lnTo>
                  <a:lnTo>
                    <a:pt x="2244" y="1103"/>
                  </a:lnTo>
                  <a:lnTo>
                    <a:pt x="2227" y="1113"/>
                  </a:lnTo>
                  <a:lnTo>
                    <a:pt x="2209" y="1128"/>
                  </a:lnTo>
                  <a:lnTo>
                    <a:pt x="2187" y="1148"/>
                  </a:lnTo>
                  <a:lnTo>
                    <a:pt x="2161" y="1172"/>
                  </a:lnTo>
                  <a:lnTo>
                    <a:pt x="2133" y="1202"/>
                  </a:lnTo>
                  <a:lnTo>
                    <a:pt x="2102" y="1237"/>
                  </a:lnTo>
                  <a:lnTo>
                    <a:pt x="2069" y="1274"/>
                  </a:lnTo>
                  <a:lnTo>
                    <a:pt x="2036" y="1311"/>
                  </a:lnTo>
                  <a:lnTo>
                    <a:pt x="2002" y="1349"/>
                  </a:lnTo>
                  <a:lnTo>
                    <a:pt x="1969" y="1385"/>
                  </a:lnTo>
                  <a:lnTo>
                    <a:pt x="1964" y="1391"/>
                  </a:lnTo>
                  <a:lnTo>
                    <a:pt x="1957" y="1395"/>
                  </a:lnTo>
                  <a:lnTo>
                    <a:pt x="1951" y="1398"/>
                  </a:lnTo>
                  <a:lnTo>
                    <a:pt x="1945" y="1400"/>
                  </a:lnTo>
                  <a:lnTo>
                    <a:pt x="1938" y="1401"/>
                  </a:lnTo>
                  <a:lnTo>
                    <a:pt x="1933" y="1400"/>
                  </a:lnTo>
                  <a:lnTo>
                    <a:pt x="1926" y="1397"/>
                  </a:lnTo>
                  <a:lnTo>
                    <a:pt x="1920" y="1394"/>
                  </a:lnTo>
                  <a:lnTo>
                    <a:pt x="1895" y="1365"/>
                  </a:lnTo>
                  <a:lnTo>
                    <a:pt x="1871" y="1338"/>
                  </a:lnTo>
                  <a:lnTo>
                    <a:pt x="1847" y="1311"/>
                  </a:lnTo>
                  <a:lnTo>
                    <a:pt x="1824" y="1286"/>
                  </a:lnTo>
                  <a:lnTo>
                    <a:pt x="1800" y="1263"/>
                  </a:lnTo>
                  <a:lnTo>
                    <a:pt x="1776" y="1239"/>
                  </a:lnTo>
                  <a:lnTo>
                    <a:pt x="1753" y="1217"/>
                  </a:lnTo>
                  <a:lnTo>
                    <a:pt x="1730" y="1196"/>
                  </a:lnTo>
                  <a:lnTo>
                    <a:pt x="1708" y="1176"/>
                  </a:lnTo>
                  <a:lnTo>
                    <a:pt x="1685" y="1157"/>
                  </a:lnTo>
                  <a:lnTo>
                    <a:pt x="1661" y="1139"/>
                  </a:lnTo>
                  <a:lnTo>
                    <a:pt x="1636" y="1124"/>
                  </a:lnTo>
                  <a:lnTo>
                    <a:pt x="1612" y="1108"/>
                  </a:lnTo>
                  <a:lnTo>
                    <a:pt x="1587" y="1095"/>
                  </a:lnTo>
                  <a:lnTo>
                    <a:pt x="1561" y="1083"/>
                  </a:lnTo>
                  <a:lnTo>
                    <a:pt x="1535" y="1072"/>
                  </a:lnTo>
                  <a:lnTo>
                    <a:pt x="1509" y="1062"/>
                  </a:lnTo>
                  <a:lnTo>
                    <a:pt x="1481" y="1054"/>
                  </a:lnTo>
                  <a:lnTo>
                    <a:pt x="1454" y="1047"/>
                  </a:lnTo>
                  <a:lnTo>
                    <a:pt x="1426" y="1041"/>
                  </a:lnTo>
                  <a:lnTo>
                    <a:pt x="1398" y="1037"/>
                  </a:lnTo>
                  <a:lnTo>
                    <a:pt x="1370" y="1033"/>
                  </a:lnTo>
                  <a:lnTo>
                    <a:pt x="1340" y="1031"/>
                  </a:lnTo>
                  <a:lnTo>
                    <a:pt x="1310" y="1031"/>
                  </a:lnTo>
                  <a:lnTo>
                    <a:pt x="1283" y="1031"/>
                  </a:lnTo>
                  <a:lnTo>
                    <a:pt x="1255" y="1032"/>
                  </a:lnTo>
                  <a:lnTo>
                    <a:pt x="1230" y="1033"/>
                  </a:lnTo>
                  <a:lnTo>
                    <a:pt x="1205" y="1035"/>
                  </a:lnTo>
                  <a:lnTo>
                    <a:pt x="1182" y="1038"/>
                  </a:lnTo>
                  <a:lnTo>
                    <a:pt x="1160" y="1040"/>
                  </a:lnTo>
                  <a:lnTo>
                    <a:pt x="1140" y="1043"/>
                  </a:lnTo>
                  <a:lnTo>
                    <a:pt x="1120" y="1048"/>
                  </a:lnTo>
                  <a:lnTo>
                    <a:pt x="1093" y="1055"/>
                  </a:lnTo>
                  <a:lnTo>
                    <a:pt x="1065" y="1064"/>
                  </a:lnTo>
                  <a:lnTo>
                    <a:pt x="1038" y="1074"/>
                  </a:lnTo>
                  <a:lnTo>
                    <a:pt x="1010" y="1085"/>
                  </a:lnTo>
                  <a:lnTo>
                    <a:pt x="984" y="1099"/>
                  </a:lnTo>
                  <a:lnTo>
                    <a:pt x="956" y="1112"/>
                  </a:lnTo>
                  <a:lnTo>
                    <a:pt x="930" y="1126"/>
                  </a:lnTo>
                  <a:lnTo>
                    <a:pt x="902" y="1143"/>
                  </a:lnTo>
                  <a:lnTo>
                    <a:pt x="876" y="1159"/>
                  </a:lnTo>
                  <a:lnTo>
                    <a:pt x="849" y="1178"/>
                  </a:lnTo>
                  <a:lnTo>
                    <a:pt x="823" y="1197"/>
                  </a:lnTo>
                  <a:lnTo>
                    <a:pt x="796" y="1218"/>
                  </a:lnTo>
                  <a:lnTo>
                    <a:pt x="770" y="1240"/>
                  </a:lnTo>
                  <a:lnTo>
                    <a:pt x="743" y="1262"/>
                  </a:lnTo>
                  <a:lnTo>
                    <a:pt x="718" y="1286"/>
                  </a:lnTo>
                  <a:lnTo>
                    <a:pt x="693" y="1311"/>
                  </a:lnTo>
                  <a:lnTo>
                    <a:pt x="674" y="1330"/>
                  </a:lnTo>
                  <a:lnTo>
                    <a:pt x="656" y="1351"/>
                  </a:lnTo>
                  <a:lnTo>
                    <a:pt x="639" y="1372"/>
                  </a:lnTo>
                  <a:lnTo>
                    <a:pt x="622" y="1395"/>
                  </a:lnTo>
                  <a:lnTo>
                    <a:pt x="607" y="1419"/>
                  </a:lnTo>
                  <a:lnTo>
                    <a:pt x="591" y="1444"/>
                  </a:lnTo>
                  <a:lnTo>
                    <a:pt x="576" y="1470"/>
                  </a:lnTo>
                  <a:lnTo>
                    <a:pt x="561" y="1498"/>
                  </a:lnTo>
                  <a:lnTo>
                    <a:pt x="547" y="1526"/>
                  </a:lnTo>
                  <a:lnTo>
                    <a:pt x="534" y="1556"/>
                  </a:lnTo>
                  <a:lnTo>
                    <a:pt x="522" y="1587"/>
                  </a:lnTo>
                  <a:lnTo>
                    <a:pt x="509" y="1620"/>
                  </a:lnTo>
                  <a:lnTo>
                    <a:pt x="498" y="1653"/>
                  </a:lnTo>
                  <a:lnTo>
                    <a:pt x="486" y="1687"/>
                  </a:lnTo>
                  <a:lnTo>
                    <a:pt x="475" y="1724"/>
                  </a:lnTo>
                  <a:lnTo>
                    <a:pt x="466" y="1760"/>
                  </a:lnTo>
                  <a:lnTo>
                    <a:pt x="456" y="1799"/>
                  </a:lnTo>
                  <a:lnTo>
                    <a:pt x="447" y="1840"/>
                  </a:lnTo>
                  <a:lnTo>
                    <a:pt x="437" y="1883"/>
                  </a:lnTo>
                  <a:lnTo>
                    <a:pt x="428" y="1927"/>
                  </a:lnTo>
                  <a:lnTo>
                    <a:pt x="418" y="1973"/>
                  </a:lnTo>
                  <a:lnTo>
                    <a:pt x="409" y="2022"/>
                  </a:lnTo>
                  <a:lnTo>
                    <a:pt x="401" y="2072"/>
                  </a:lnTo>
                  <a:lnTo>
                    <a:pt x="393" y="2124"/>
                  </a:lnTo>
                  <a:lnTo>
                    <a:pt x="384" y="2178"/>
                  </a:lnTo>
                  <a:lnTo>
                    <a:pt x="375" y="2234"/>
                  </a:lnTo>
                  <a:lnTo>
                    <a:pt x="367" y="2293"/>
                  </a:lnTo>
                  <a:lnTo>
                    <a:pt x="360" y="2354"/>
                  </a:lnTo>
                  <a:lnTo>
                    <a:pt x="352" y="2415"/>
                  </a:lnTo>
                  <a:lnTo>
                    <a:pt x="344" y="2479"/>
                  </a:lnTo>
                  <a:lnTo>
                    <a:pt x="337" y="2546"/>
                  </a:lnTo>
                  <a:lnTo>
                    <a:pt x="330" y="2614"/>
                  </a:lnTo>
                  <a:lnTo>
                    <a:pt x="318" y="2722"/>
                  </a:lnTo>
                  <a:lnTo>
                    <a:pt x="306" y="2830"/>
                  </a:lnTo>
                  <a:lnTo>
                    <a:pt x="295" y="2939"/>
                  </a:lnTo>
                  <a:lnTo>
                    <a:pt x="284" y="3050"/>
                  </a:lnTo>
                  <a:lnTo>
                    <a:pt x="274" y="3161"/>
                  </a:lnTo>
                  <a:lnTo>
                    <a:pt x="264" y="3273"/>
                  </a:lnTo>
                  <a:lnTo>
                    <a:pt x="255" y="3386"/>
                  </a:lnTo>
                  <a:lnTo>
                    <a:pt x="246" y="3501"/>
                  </a:lnTo>
                  <a:lnTo>
                    <a:pt x="237" y="3615"/>
                  </a:lnTo>
                  <a:lnTo>
                    <a:pt x="230" y="3731"/>
                  </a:lnTo>
                  <a:lnTo>
                    <a:pt x="223" y="3848"/>
                  </a:lnTo>
                  <a:lnTo>
                    <a:pt x="216" y="3965"/>
                  </a:lnTo>
                  <a:lnTo>
                    <a:pt x="210" y="4084"/>
                  </a:lnTo>
                  <a:lnTo>
                    <a:pt x="204" y="4203"/>
                  </a:lnTo>
                  <a:lnTo>
                    <a:pt x="199" y="4323"/>
                  </a:lnTo>
                  <a:lnTo>
                    <a:pt x="193" y="4445"/>
                  </a:lnTo>
                  <a:lnTo>
                    <a:pt x="189" y="4565"/>
                  </a:lnTo>
                  <a:lnTo>
                    <a:pt x="184" y="4684"/>
                  </a:lnTo>
                  <a:lnTo>
                    <a:pt x="181" y="4802"/>
                  </a:lnTo>
                  <a:lnTo>
                    <a:pt x="178" y="4918"/>
                  </a:lnTo>
                  <a:lnTo>
                    <a:pt x="174" y="5033"/>
                  </a:lnTo>
                  <a:lnTo>
                    <a:pt x="171" y="5146"/>
                  </a:lnTo>
                  <a:lnTo>
                    <a:pt x="168" y="5258"/>
                  </a:lnTo>
                  <a:lnTo>
                    <a:pt x="166" y="5368"/>
                  </a:lnTo>
                  <a:lnTo>
                    <a:pt x="163" y="5476"/>
                  </a:lnTo>
                  <a:lnTo>
                    <a:pt x="161" y="5583"/>
                  </a:lnTo>
                  <a:lnTo>
                    <a:pt x="160" y="5689"/>
                  </a:lnTo>
                  <a:lnTo>
                    <a:pt x="159" y="5792"/>
                  </a:lnTo>
                  <a:lnTo>
                    <a:pt x="158" y="5895"/>
                  </a:lnTo>
                  <a:lnTo>
                    <a:pt x="157" y="5995"/>
                  </a:lnTo>
                  <a:lnTo>
                    <a:pt x="157" y="6095"/>
                  </a:lnTo>
                  <a:lnTo>
                    <a:pt x="157" y="6192"/>
                  </a:lnTo>
                  <a:lnTo>
                    <a:pt x="157" y="6277"/>
                  </a:lnTo>
                  <a:lnTo>
                    <a:pt x="156" y="6363"/>
                  </a:lnTo>
                  <a:lnTo>
                    <a:pt x="156" y="6452"/>
                  </a:lnTo>
                  <a:lnTo>
                    <a:pt x="155" y="6545"/>
                  </a:lnTo>
                  <a:lnTo>
                    <a:pt x="154" y="6639"/>
                  </a:lnTo>
                  <a:lnTo>
                    <a:pt x="151" y="6738"/>
                  </a:lnTo>
                  <a:lnTo>
                    <a:pt x="150" y="6839"/>
                  </a:lnTo>
                  <a:lnTo>
                    <a:pt x="148" y="6943"/>
                  </a:lnTo>
                  <a:lnTo>
                    <a:pt x="147" y="6994"/>
                  </a:lnTo>
                  <a:lnTo>
                    <a:pt x="145" y="7041"/>
                  </a:lnTo>
                  <a:lnTo>
                    <a:pt x="143" y="7085"/>
                  </a:lnTo>
                  <a:lnTo>
                    <a:pt x="140" y="7127"/>
                  </a:lnTo>
                  <a:lnTo>
                    <a:pt x="137" y="7164"/>
                  </a:lnTo>
                  <a:lnTo>
                    <a:pt x="133" y="7199"/>
                  </a:lnTo>
                  <a:lnTo>
                    <a:pt x="128" y="7230"/>
                  </a:lnTo>
                  <a:lnTo>
                    <a:pt x="124" y="7258"/>
                  </a:lnTo>
                  <a:lnTo>
                    <a:pt x="118" y="7282"/>
                  </a:lnTo>
                  <a:lnTo>
                    <a:pt x="112" y="7303"/>
                  </a:lnTo>
                  <a:lnTo>
                    <a:pt x="106" y="7322"/>
                  </a:lnTo>
                  <a:lnTo>
                    <a:pt x="98" y="7337"/>
                  </a:lnTo>
                  <a:lnTo>
                    <a:pt x="95" y="7343"/>
                  </a:lnTo>
                  <a:lnTo>
                    <a:pt x="92" y="7349"/>
                  </a:lnTo>
                  <a:lnTo>
                    <a:pt x="87" y="7353"/>
                  </a:lnTo>
                  <a:lnTo>
                    <a:pt x="83" y="7356"/>
                  </a:lnTo>
                  <a:lnTo>
                    <a:pt x="79" y="7360"/>
                  </a:lnTo>
                  <a:lnTo>
                    <a:pt x="75" y="7362"/>
                  </a:lnTo>
                  <a:lnTo>
                    <a:pt x="71" y="7363"/>
                  </a:lnTo>
                  <a:lnTo>
                    <a:pt x="65" y="7363"/>
                  </a:lnTo>
                  <a:lnTo>
                    <a:pt x="61" y="7362"/>
                  </a:lnTo>
                  <a:lnTo>
                    <a:pt x="55" y="7359"/>
                  </a:lnTo>
                  <a:lnTo>
                    <a:pt x="51" y="7353"/>
                  </a:lnTo>
                  <a:lnTo>
                    <a:pt x="47" y="7345"/>
                  </a:lnTo>
                  <a:lnTo>
                    <a:pt x="43" y="7335"/>
                  </a:lnTo>
                  <a:lnTo>
                    <a:pt x="39" y="7323"/>
                  </a:lnTo>
                  <a:lnTo>
                    <a:pt x="36" y="7309"/>
                  </a:lnTo>
                  <a:lnTo>
                    <a:pt x="32" y="7292"/>
                  </a:lnTo>
                  <a:lnTo>
                    <a:pt x="26" y="7252"/>
                  </a:lnTo>
                  <a:lnTo>
                    <a:pt x="20" y="7203"/>
                  </a:lnTo>
                  <a:lnTo>
                    <a:pt x="16" y="7146"/>
                  </a:lnTo>
                  <a:lnTo>
                    <a:pt x="12" y="7078"/>
                  </a:lnTo>
                  <a:lnTo>
                    <a:pt x="10" y="7042"/>
                  </a:lnTo>
                  <a:lnTo>
                    <a:pt x="9" y="7002"/>
                  </a:lnTo>
                  <a:lnTo>
                    <a:pt x="8" y="6962"/>
                  </a:lnTo>
                  <a:lnTo>
                    <a:pt x="7" y="6919"/>
                  </a:lnTo>
                  <a:lnTo>
                    <a:pt x="6" y="6872"/>
                  </a:lnTo>
                  <a:lnTo>
                    <a:pt x="5" y="6824"/>
                  </a:lnTo>
                  <a:lnTo>
                    <a:pt x="4" y="6774"/>
                  </a:lnTo>
                  <a:lnTo>
                    <a:pt x="2" y="6721"/>
                  </a:lnTo>
                  <a:lnTo>
                    <a:pt x="2" y="6666"/>
                  </a:lnTo>
                  <a:lnTo>
                    <a:pt x="1" y="6609"/>
                  </a:lnTo>
                  <a:lnTo>
                    <a:pt x="1" y="6549"/>
                  </a:lnTo>
                  <a:lnTo>
                    <a:pt x="0" y="6487"/>
                  </a:lnTo>
                  <a:lnTo>
                    <a:pt x="0" y="6423"/>
                  </a:lnTo>
                  <a:lnTo>
                    <a:pt x="0" y="6357"/>
                  </a:lnTo>
                  <a:lnTo>
                    <a:pt x="0" y="6288"/>
                  </a:lnTo>
                  <a:lnTo>
                    <a:pt x="0" y="6217"/>
                  </a:lnTo>
                  <a:lnTo>
                    <a:pt x="0" y="4230"/>
                  </a:lnTo>
                  <a:lnTo>
                    <a:pt x="0" y="4161"/>
                  </a:lnTo>
                  <a:lnTo>
                    <a:pt x="0" y="4092"/>
                  </a:lnTo>
                  <a:lnTo>
                    <a:pt x="1" y="4023"/>
                  </a:lnTo>
                  <a:lnTo>
                    <a:pt x="1" y="3954"/>
                  </a:lnTo>
                  <a:lnTo>
                    <a:pt x="4" y="3886"/>
                  </a:lnTo>
                  <a:lnTo>
                    <a:pt x="5" y="3816"/>
                  </a:lnTo>
                  <a:lnTo>
                    <a:pt x="6" y="3748"/>
                  </a:lnTo>
                  <a:lnTo>
                    <a:pt x="8" y="3678"/>
                  </a:lnTo>
                  <a:lnTo>
                    <a:pt x="10" y="3610"/>
                  </a:lnTo>
                  <a:lnTo>
                    <a:pt x="12" y="3541"/>
                  </a:lnTo>
                  <a:lnTo>
                    <a:pt x="16" y="3472"/>
                  </a:lnTo>
                  <a:lnTo>
                    <a:pt x="18" y="3404"/>
                  </a:lnTo>
                  <a:lnTo>
                    <a:pt x="21" y="3335"/>
                  </a:lnTo>
                  <a:lnTo>
                    <a:pt x="26" y="3267"/>
                  </a:lnTo>
                  <a:lnTo>
                    <a:pt x="29" y="3197"/>
                  </a:lnTo>
                  <a:lnTo>
                    <a:pt x="33" y="3129"/>
                  </a:lnTo>
                  <a:lnTo>
                    <a:pt x="38" y="3061"/>
                  </a:lnTo>
                  <a:lnTo>
                    <a:pt x="42" y="2990"/>
                  </a:lnTo>
                  <a:lnTo>
                    <a:pt x="49" y="2919"/>
                  </a:lnTo>
                  <a:lnTo>
                    <a:pt x="55" y="2848"/>
                  </a:lnTo>
                  <a:lnTo>
                    <a:pt x="62" y="2776"/>
                  </a:lnTo>
                  <a:lnTo>
                    <a:pt x="70" y="2702"/>
                  </a:lnTo>
                  <a:lnTo>
                    <a:pt x="79" y="2628"/>
                  </a:lnTo>
                  <a:lnTo>
                    <a:pt x="88" y="2553"/>
                  </a:lnTo>
                  <a:lnTo>
                    <a:pt x="98" y="2477"/>
                  </a:lnTo>
                  <a:lnTo>
                    <a:pt x="109" y="2400"/>
                  </a:lnTo>
                  <a:lnTo>
                    <a:pt x="120" y="2323"/>
                  </a:lnTo>
                  <a:lnTo>
                    <a:pt x="134" y="2244"/>
                  </a:lnTo>
                  <a:lnTo>
                    <a:pt x="146" y="2165"/>
                  </a:lnTo>
                  <a:lnTo>
                    <a:pt x="160" y="2085"/>
                  </a:lnTo>
                  <a:lnTo>
                    <a:pt x="174" y="2003"/>
                  </a:lnTo>
                  <a:lnTo>
                    <a:pt x="190" y="1921"/>
                  </a:lnTo>
                  <a:lnTo>
                    <a:pt x="197" y="1880"/>
                  </a:lnTo>
                  <a:lnTo>
                    <a:pt x="205" y="1840"/>
                  </a:lnTo>
                  <a:lnTo>
                    <a:pt x="214" y="1799"/>
                  </a:lnTo>
                  <a:lnTo>
                    <a:pt x="223" y="1759"/>
                  </a:lnTo>
                  <a:lnTo>
                    <a:pt x="234" y="1719"/>
                  </a:lnTo>
                  <a:lnTo>
                    <a:pt x="244" y="1680"/>
                  </a:lnTo>
                  <a:lnTo>
                    <a:pt x="256" y="1641"/>
                  </a:lnTo>
                  <a:lnTo>
                    <a:pt x="268" y="1601"/>
                  </a:lnTo>
                  <a:lnTo>
                    <a:pt x="280" y="1564"/>
                  </a:lnTo>
                  <a:lnTo>
                    <a:pt x="294" y="1525"/>
                  </a:lnTo>
                  <a:lnTo>
                    <a:pt x="308" y="1488"/>
                  </a:lnTo>
                  <a:lnTo>
                    <a:pt x="322" y="1450"/>
                  </a:lnTo>
                  <a:lnTo>
                    <a:pt x="338" y="1413"/>
                  </a:lnTo>
                  <a:lnTo>
                    <a:pt x="353" y="1375"/>
                  </a:lnTo>
                  <a:lnTo>
                    <a:pt x="370" y="1339"/>
                  </a:lnTo>
                  <a:lnTo>
                    <a:pt x="387" y="1303"/>
                  </a:lnTo>
                  <a:lnTo>
                    <a:pt x="409" y="1257"/>
                  </a:lnTo>
                  <a:lnTo>
                    <a:pt x="432" y="1212"/>
                  </a:lnTo>
                  <a:lnTo>
                    <a:pt x="456" y="1167"/>
                  </a:lnTo>
                  <a:lnTo>
                    <a:pt x="481" y="1124"/>
                  </a:lnTo>
                  <a:lnTo>
                    <a:pt x="506" y="1081"/>
                  </a:lnTo>
                  <a:lnTo>
                    <a:pt x="532" y="1039"/>
                  </a:lnTo>
                  <a:lnTo>
                    <a:pt x="559" y="997"/>
                  </a:lnTo>
                  <a:lnTo>
                    <a:pt x="587" y="956"/>
                  </a:lnTo>
                  <a:lnTo>
                    <a:pt x="615" y="917"/>
                  </a:lnTo>
                  <a:lnTo>
                    <a:pt x="645" y="878"/>
                  </a:lnTo>
                  <a:lnTo>
                    <a:pt x="676" y="839"/>
                  </a:lnTo>
                  <a:lnTo>
                    <a:pt x="707" y="802"/>
                  </a:lnTo>
                  <a:lnTo>
                    <a:pt x="739" y="765"/>
                  </a:lnTo>
                  <a:lnTo>
                    <a:pt x="772" y="729"/>
                  </a:lnTo>
                  <a:lnTo>
                    <a:pt x="806" y="695"/>
                  </a:lnTo>
                  <a:lnTo>
                    <a:pt x="840" y="660"/>
                  </a:lnTo>
                  <a:lnTo>
                    <a:pt x="862" y="639"/>
                  </a:lnTo>
                  <a:lnTo>
                    <a:pt x="887" y="618"/>
                  </a:lnTo>
                  <a:lnTo>
                    <a:pt x="914" y="596"/>
                  </a:lnTo>
                  <a:lnTo>
                    <a:pt x="944" y="572"/>
                  </a:lnTo>
                  <a:lnTo>
                    <a:pt x="976" y="549"/>
                  </a:lnTo>
                  <a:lnTo>
                    <a:pt x="1010" y="525"/>
                  </a:lnTo>
                  <a:lnTo>
                    <a:pt x="1048" y="500"/>
                  </a:lnTo>
                  <a:lnTo>
                    <a:pt x="1087" y="474"/>
                  </a:lnTo>
                  <a:lnTo>
                    <a:pt x="1128" y="450"/>
                  </a:lnTo>
                  <a:lnTo>
                    <a:pt x="1166" y="427"/>
                  </a:lnTo>
                  <a:lnTo>
                    <a:pt x="1201" y="406"/>
                  </a:lnTo>
                  <a:lnTo>
                    <a:pt x="1234" y="388"/>
                  </a:lnTo>
                  <a:lnTo>
                    <a:pt x="1265" y="372"/>
                  </a:lnTo>
                  <a:lnTo>
                    <a:pt x="1294" y="357"/>
                  </a:lnTo>
                  <a:lnTo>
                    <a:pt x="1319" y="344"/>
                  </a:lnTo>
                  <a:lnTo>
                    <a:pt x="1343" y="334"/>
                  </a:lnTo>
                  <a:lnTo>
                    <a:pt x="1387" y="317"/>
                  </a:lnTo>
                  <a:lnTo>
                    <a:pt x="1430" y="301"/>
                  </a:lnTo>
                  <a:lnTo>
                    <a:pt x="1470" y="288"/>
                  </a:lnTo>
                  <a:lnTo>
                    <a:pt x="1509" y="277"/>
                  </a:lnTo>
                  <a:lnTo>
                    <a:pt x="1544" y="267"/>
                  </a:lnTo>
                  <a:lnTo>
                    <a:pt x="1578" y="257"/>
                  </a:lnTo>
                  <a:lnTo>
                    <a:pt x="1610" y="248"/>
                  </a:lnTo>
                  <a:lnTo>
                    <a:pt x="1640" y="239"/>
                  </a:lnTo>
                  <a:lnTo>
                    <a:pt x="1651" y="232"/>
                  </a:lnTo>
                  <a:lnTo>
                    <a:pt x="1662" y="222"/>
                  </a:lnTo>
                  <a:lnTo>
                    <a:pt x="1674" y="210"/>
                  </a:lnTo>
                  <a:lnTo>
                    <a:pt x="1687" y="194"/>
                  </a:lnTo>
                  <a:lnTo>
                    <a:pt x="1701" y="176"/>
                  </a:lnTo>
                  <a:lnTo>
                    <a:pt x="1716" y="156"/>
                  </a:lnTo>
                  <a:lnTo>
                    <a:pt x="1731" y="133"/>
                  </a:lnTo>
                  <a:lnTo>
                    <a:pt x="1747" y="107"/>
                  </a:lnTo>
                  <a:lnTo>
                    <a:pt x="1763" y="83"/>
                  </a:lnTo>
                  <a:lnTo>
                    <a:pt x="1778" y="61"/>
                  </a:lnTo>
                  <a:lnTo>
                    <a:pt x="1792" y="42"/>
                  </a:lnTo>
                  <a:lnTo>
                    <a:pt x="1805" y="28"/>
                  </a:lnTo>
                  <a:lnTo>
                    <a:pt x="1816" y="15"/>
                  </a:lnTo>
                  <a:lnTo>
                    <a:pt x="1827" y="7"/>
                  </a:lnTo>
                  <a:lnTo>
                    <a:pt x="1833" y="4"/>
                  </a:lnTo>
                  <a:lnTo>
                    <a:pt x="1837" y="2"/>
                  </a:lnTo>
                  <a:lnTo>
                    <a:pt x="1841" y="1"/>
                  </a:lnTo>
                  <a:lnTo>
                    <a:pt x="1846" y="0"/>
                  </a:lnTo>
                  <a:lnTo>
                    <a:pt x="1884" y="20"/>
                  </a:lnTo>
                  <a:lnTo>
                    <a:pt x="1924" y="39"/>
                  </a:lnTo>
                  <a:lnTo>
                    <a:pt x="1963" y="56"/>
                  </a:lnTo>
                  <a:lnTo>
                    <a:pt x="2000" y="73"/>
                  </a:lnTo>
                  <a:lnTo>
                    <a:pt x="2039" y="87"/>
                  </a:lnTo>
                  <a:lnTo>
                    <a:pt x="2076" y="100"/>
                  </a:lnTo>
                  <a:lnTo>
                    <a:pt x="2114" y="113"/>
                  </a:lnTo>
                  <a:lnTo>
                    <a:pt x="2151" y="124"/>
                  </a:lnTo>
                  <a:lnTo>
                    <a:pt x="2219" y="144"/>
                  </a:lnTo>
                  <a:lnTo>
                    <a:pt x="2288" y="164"/>
                  </a:lnTo>
                  <a:lnTo>
                    <a:pt x="2361" y="183"/>
                  </a:lnTo>
                  <a:lnTo>
                    <a:pt x="2436" y="202"/>
                  </a:lnTo>
                  <a:lnTo>
                    <a:pt x="2513" y="221"/>
                  </a:lnTo>
                  <a:lnTo>
                    <a:pt x="2593" y="238"/>
                  </a:lnTo>
                  <a:lnTo>
                    <a:pt x="2676" y="256"/>
                  </a:lnTo>
                  <a:lnTo>
                    <a:pt x="2761" y="272"/>
                  </a:lnTo>
                  <a:lnTo>
                    <a:pt x="2795" y="279"/>
                  </a:lnTo>
                  <a:lnTo>
                    <a:pt x="2830" y="285"/>
                  </a:lnTo>
                  <a:lnTo>
                    <a:pt x="2867" y="291"/>
                  </a:lnTo>
                  <a:lnTo>
                    <a:pt x="2906" y="298"/>
                  </a:lnTo>
                  <a:lnTo>
                    <a:pt x="2946" y="304"/>
                  </a:lnTo>
                  <a:lnTo>
                    <a:pt x="2989" y="312"/>
                  </a:lnTo>
                  <a:lnTo>
                    <a:pt x="3032" y="319"/>
                  </a:lnTo>
                  <a:lnTo>
                    <a:pt x="3078" y="326"/>
                  </a:lnTo>
                  <a:lnTo>
                    <a:pt x="3126" y="333"/>
                  </a:lnTo>
                  <a:lnTo>
                    <a:pt x="3179" y="339"/>
                  </a:lnTo>
                  <a:lnTo>
                    <a:pt x="3234" y="343"/>
                  </a:lnTo>
                  <a:lnTo>
                    <a:pt x="3293" y="347"/>
                  </a:lnTo>
                  <a:lnTo>
                    <a:pt x="3356" y="351"/>
                  </a:lnTo>
                  <a:lnTo>
                    <a:pt x="3424" y="353"/>
                  </a:lnTo>
                  <a:lnTo>
                    <a:pt x="3494" y="354"/>
                  </a:lnTo>
                  <a:lnTo>
                    <a:pt x="3568" y="355"/>
                  </a:lnTo>
                  <a:lnTo>
                    <a:pt x="3580" y="378"/>
                  </a:lnTo>
                  <a:lnTo>
                    <a:pt x="3589" y="398"/>
                  </a:lnTo>
                  <a:lnTo>
                    <a:pt x="3597" y="415"/>
                  </a:lnTo>
                  <a:lnTo>
                    <a:pt x="3601" y="429"/>
                  </a:lnTo>
                  <a:lnTo>
                    <a:pt x="3619" y="473"/>
                  </a:lnTo>
                  <a:lnTo>
                    <a:pt x="3634" y="515"/>
                  </a:lnTo>
                  <a:lnTo>
                    <a:pt x="3646" y="554"/>
                  </a:lnTo>
                  <a:lnTo>
                    <a:pt x="3657" y="590"/>
                  </a:lnTo>
                  <a:lnTo>
                    <a:pt x="3665" y="623"/>
                  </a:lnTo>
                  <a:lnTo>
                    <a:pt x="3671" y="655"/>
                  </a:lnTo>
                  <a:lnTo>
                    <a:pt x="3675" y="684"/>
                  </a:lnTo>
                  <a:lnTo>
                    <a:pt x="3676" y="709"/>
                  </a:lnTo>
                  <a:lnTo>
                    <a:pt x="3675" y="751"/>
                  </a:lnTo>
                  <a:lnTo>
                    <a:pt x="3672" y="796"/>
                  </a:lnTo>
                  <a:lnTo>
                    <a:pt x="3666" y="843"/>
                  </a:lnTo>
                  <a:lnTo>
                    <a:pt x="3659" y="891"/>
                  </a:lnTo>
                  <a:lnTo>
                    <a:pt x="3650" y="941"/>
                  </a:lnTo>
                  <a:lnTo>
                    <a:pt x="3639" y="994"/>
                  </a:lnTo>
                  <a:lnTo>
                    <a:pt x="3625" y="1049"/>
                  </a:lnTo>
                  <a:lnTo>
                    <a:pt x="3610" y="1105"/>
                  </a:lnTo>
                  <a:lnTo>
                    <a:pt x="3604" y="1128"/>
                  </a:lnTo>
                  <a:lnTo>
                    <a:pt x="3596" y="1155"/>
                  </a:lnTo>
                  <a:lnTo>
                    <a:pt x="3583" y="1186"/>
                  </a:lnTo>
                  <a:lnTo>
                    <a:pt x="3568" y="12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>
                <a:defRPr/>
              </a:pPr>
              <a:endParaRPr lang="fa-IR" sz="2800" b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3868" y="1817"/>
              <a:ext cx="84" cy="286"/>
            </a:xfrm>
            <a:custGeom>
              <a:avLst/>
              <a:gdLst>
                <a:gd name="T0" fmla="*/ 348 w 407"/>
                <a:gd name="T1" fmla="*/ 70 h 1429"/>
                <a:gd name="T2" fmla="*/ 365 w 407"/>
                <a:gd name="T3" fmla="*/ 40 h 1429"/>
                <a:gd name="T4" fmla="*/ 383 w 407"/>
                <a:gd name="T5" fmla="*/ 13 h 1429"/>
                <a:gd name="T6" fmla="*/ 400 w 407"/>
                <a:gd name="T7" fmla="*/ 9 h 1429"/>
                <a:gd name="T8" fmla="*/ 406 w 407"/>
                <a:gd name="T9" fmla="*/ 24 h 1429"/>
                <a:gd name="T10" fmla="*/ 388 w 407"/>
                <a:gd name="T11" fmla="*/ 163 h 1429"/>
                <a:gd name="T12" fmla="*/ 322 w 407"/>
                <a:gd name="T13" fmla="*/ 725 h 1429"/>
                <a:gd name="T14" fmla="*/ 314 w 407"/>
                <a:gd name="T15" fmla="*/ 780 h 1429"/>
                <a:gd name="T16" fmla="*/ 305 w 407"/>
                <a:gd name="T17" fmla="*/ 831 h 1429"/>
                <a:gd name="T18" fmla="*/ 296 w 407"/>
                <a:gd name="T19" fmla="*/ 876 h 1429"/>
                <a:gd name="T20" fmla="*/ 286 w 407"/>
                <a:gd name="T21" fmla="*/ 917 h 1429"/>
                <a:gd name="T22" fmla="*/ 260 w 407"/>
                <a:gd name="T23" fmla="*/ 995 h 1429"/>
                <a:gd name="T24" fmla="*/ 230 w 407"/>
                <a:gd name="T25" fmla="*/ 1078 h 1429"/>
                <a:gd name="T26" fmla="*/ 113 w 407"/>
                <a:gd name="T27" fmla="*/ 1309 h 1429"/>
                <a:gd name="T28" fmla="*/ 72 w 407"/>
                <a:gd name="T29" fmla="*/ 1377 h 1429"/>
                <a:gd name="T30" fmla="*/ 51 w 407"/>
                <a:gd name="T31" fmla="*/ 1404 h 1429"/>
                <a:gd name="T32" fmla="*/ 39 w 407"/>
                <a:gd name="T33" fmla="*/ 1417 h 1429"/>
                <a:gd name="T34" fmla="*/ 28 w 407"/>
                <a:gd name="T35" fmla="*/ 1425 h 1429"/>
                <a:gd name="T36" fmla="*/ 17 w 407"/>
                <a:gd name="T37" fmla="*/ 1429 h 1429"/>
                <a:gd name="T38" fmla="*/ 0 w 407"/>
                <a:gd name="T39" fmla="*/ 1403 h 1429"/>
                <a:gd name="T40" fmla="*/ 16 w 407"/>
                <a:gd name="T41" fmla="*/ 1351 h 1429"/>
                <a:gd name="T42" fmla="*/ 31 w 407"/>
                <a:gd name="T43" fmla="*/ 1299 h 1429"/>
                <a:gd name="T44" fmla="*/ 44 w 407"/>
                <a:gd name="T45" fmla="*/ 1249 h 1429"/>
                <a:gd name="T46" fmla="*/ 59 w 407"/>
                <a:gd name="T47" fmla="*/ 1199 h 1429"/>
                <a:gd name="T48" fmla="*/ 82 w 407"/>
                <a:gd name="T49" fmla="*/ 1112 h 1429"/>
                <a:gd name="T50" fmla="*/ 97 w 407"/>
                <a:gd name="T51" fmla="*/ 1047 h 1429"/>
                <a:gd name="T52" fmla="*/ 115 w 407"/>
                <a:gd name="T53" fmla="*/ 960 h 1429"/>
                <a:gd name="T54" fmla="*/ 130 w 407"/>
                <a:gd name="T55" fmla="*/ 878 h 1429"/>
                <a:gd name="T56" fmla="*/ 142 w 407"/>
                <a:gd name="T57" fmla="*/ 802 h 1429"/>
                <a:gd name="T58" fmla="*/ 151 w 407"/>
                <a:gd name="T59" fmla="*/ 730 h 1429"/>
                <a:gd name="T60" fmla="*/ 159 w 407"/>
                <a:gd name="T61" fmla="*/ 664 h 1429"/>
                <a:gd name="T62" fmla="*/ 166 w 407"/>
                <a:gd name="T63" fmla="*/ 600 h 1429"/>
                <a:gd name="T64" fmla="*/ 172 w 407"/>
                <a:gd name="T65" fmla="*/ 541 h 1429"/>
                <a:gd name="T66" fmla="*/ 179 w 407"/>
                <a:gd name="T67" fmla="*/ 484 h 1429"/>
                <a:gd name="T68" fmla="*/ 341 w 407"/>
                <a:gd name="T69" fmla="*/ 82 h 142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07"/>
                <a:gd name="T106" fmla="*/ 0 h 1429"/>
                <a:gd name="T107" fmla="*/ 407 w 407"/>
                <a:gd name="T108" fmla="*/ 1429 h 142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07" h="1429">
                  <a:moveTo>
                    <a:pt x="341" y="82"/>
                  </a:moveTo>
                  <a:lnTo>
                    <a:pt x="348" y="70"/>
                  </a:lnTo>
                  <a:lnTo>
                    <a:pt x="356" y="55"/>
                  </a:lnTo>
                  <a:lnTo>
                    <a:pt x="365" y="40"/>
                  </a:lnTo>
                  <a:lnTo>
                    <a:pt x="376" y="23"/>
                  </a:lnTo>
                  <a:lnTo>
                    <a:pt x="383" y="13"/>
                  </a:lnTo>
                  <a:lnTo>
                    <a:pt x="396" y="0"/>
                  </a:lnTo>
                  <a:lnTo>
                    <a:pt x="400" y="9"/>
                  </a:lnTo>
                  <a:lnTo>
                    <a:pt x="405" y="18"/>
                  </a:lnTo>
                  <a:lnTo>
                    <a:pt x="406" y="24"/>
                  </a:lnTo>
                  <a:lnTo>
                    <a:pt x="407" y="31"/>
                  </a:lnTo>
                  <a:lnTo>
                    <a:pt x="388" y="163"/>
                  </a:lnTo>
                  <a:lnTo>
                    <a:pt x="365" y="379"/>
                  </a:lnTo>
                  <a:lnTo>
                    <a:pt x="322" y="725"/>
                  </a:lnTo>
                  <a:lnTo>
                    <a:pt x="318" y="753"/>
                  </a:lnTo>
                  <a:lnTo>
                    <a:pt x="314" y="780"/>
                  </a:lnTo>
                  <a:lnTo>
                    <a:pt x="310" y="806"/>
                  </a:lnTo>
                  <a:lnTo>
                    <a:pt x="305" y="831"/>
                  </a:lnTo>
                  <a:lnTo>
                    <a:pt x="300" y="854"/>
                  </a:lnTo>
                  <a:lnTo>
                    <a:pt x="296" y="876"/>
                  </a:lnTo>
                  <a:lnTo>
                    <a:pt x="290" y="897"/>
                  </a:lnTo>
                  <a:lnTo>
                    <a:pt x="286" y="917"/>
                  </a:lnTo>
                  <a:lnTo>
                    <a:pt x="274" y="955"/>
                  </a:lnTo>
                  <a:lnTo>
                    <a:pt x="260" y="995"/>
                  </a:lnTo>
                  <a:lnTo>
                    <a:pt x="246" y="1036"/>
                  </a:lnTo>
                  <a:lnTo>
                    <a:pt x="230" y="1078"/>
                  </a:lnTo>
                  <a:lnTo>
                    <a:pt x="140" y="1263"/>
                  </a:lnTo>
                  <a:lnTo>
                    <a:pt x="113" y="1309"/>
                  </a:lnTo>
                  <a:lnTo>
                    <a:pt x="91" y="1347"/>
                  </a:lnTo>
                  <a:lnTo>
                    <a:pt x="72" y="1377"/>
                  </a:lnTo>
                  <a:lnTo>
                    <a:pt x="56" y="1396"/>
                  </a:lnTo>
                  <a:lnTo>
                    <a:pt x="51" y="1404"/>
                  </a:lnTo>
                  <a:lnTo>
                    <a:pt x="44" y="1412"/>
                  </a:lnTo>
                  <a:lnTo>
                    <a:pt x="39" y="1417"/>
                  </a:lnTo>
                  <a:lnTo>
                    <a:pt x="33" y="1422"/>
                  </a:lnTo>
                  <a:lnTo>
                    <a:pt x="28" y="1425"/>
                  </a:lnTo>
                  <a:lnTo>
                    <a:pt x="22" y="1427"/>
                  </a:lnTo>
                  <a:lnTo>
                    <a:pt x="17" y="1429"/>
                  </a:lnTo>
                  <a:lnTo>
                    <a:pt x="12" y="1429"/>
                  </a:lnTo>
                  <a:lnTo>
                    <a:pt x="0" y="1403"/>
                  </a:lnTo>
                  <a:lnTo>
                    <a:pt x="8" y="1377"/>
                  </a:lnTo>
                  <a:lnTo>
                    <a:pt x="16" y="1351"/>
                  </a:lnTo>
                  <a:lnTo>
                    <a:pt x="23" y="1325"/>
                  </a:lnTo>
                  <a:lnTo>
                    <a:pt x="31" y="1299"/>
                  </a:lnTo>
                  <a:lnTo>
                    <a:pt x="38" y="1274"/>
                  </a:lnTo>
                  <a:lnTo>
                    <a:pt x="44" y="1249"/>
                  </a:lnTo>
                  <a:lnTo>
                    <a:pt x="52" y="1224"/>
                  </a:lnTo>
                  <a:lnTo>
                    <a:pt x="59" y="1199"/>
                  </a:lnTo>
                  <a:lnTo>
                    <a:pt x="71" y="1153"/>
                  </a:lnTo>
                  <a:lnTo>
                    <a:pt x="82" y="1112"/>
                  </a:lnTo>
                  <a:lnTo>
                    <a:pt x="91" y="1077"/>
                  </a:lnTo>
                  <a:lnTo>
                    <a:pt x="97" y="1047"/>
                  </a:lnTo>
                  <a:lnTo>
                    <a:pt x="107" y="1003"/>
                  </a:lnTo>
                  <a:lnTo>
                    <a:pt x="115" y="960"/>
                  </a:lnTo>
                  <a:lnTo>
                    <a:pt x="124" y="919"/>
                  </a:lnTo>
                  <a:lnTo>
                    <a:pt x="130" y="878"/>
                  </a:lnTo>
                  <a:lnTo>
                    <a:pt x="137" y="839"/>
                  </a:lnTo>
                  <a:lnTo>
                    <a:pt x="142" y="802"/>
                  </a:lnTo>
                  <a:lnTo>
                    <a:pt x="147" y="766"/>
                  </a:lnTo>
                  <a:lnTo>
                    <a:pt x="151" y="730"/>
                  </a:lnTo>
                  <a:lnTo>
                    <a:pt x="156" y="697"/>
                  </a:lnTo>
                  <a:lnTo>
                    <a:pt x="159" y="664"/>
                  </a:lnTo>
                  <a:lnTo>
                    <a:pt x="162" y="631"/>
                  </a:lnTo>
                  <a:lnTo>
                    <a:pt x="166" y="600"/>
                  </a:lnTo>
                  <a:lnTo>
                    <a:pt x="169" y="570"/>
                  </a:lnTo>
                  <a:lnTo>
                    <a:pt x="172" y="541"/>
                  </a:lnTo>
                  <a:lnTo>
                    <a:pt x="176" y="512"/>
                  </a:lnTo>
                  <a:lnTo>
                    <a:pt x="179" y="484"/>
                  </a:lnTo>
                  <a:lnTo>
                    <a:pt x="222" y="364"/>
                  </a:lnTo>
                  <a:lnTo>
                    <a:pt x="341" y="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>
                <a:defRPr/>
              </a:pPr>
              <a:endParaRPr lang="fa-IR" sz="2800" b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3486" y="1879"/>
              <a:ext cx="357" cy="269"/>
            </a:xfrm>
            <a:custGeom>
              <a:avLst/>
              <a:gdLst>
                <a:gd name="T0" fmla="*/ 688 w 1782"/>
                <a:gd name="T1" fmla="*/ 650 h 1354"/>
                <a:gd name="T2" fmla="*/ 729 w 1782"/>
                <a:gd name="T3" fmla="*/ 723 h 1354"/>
                <a:gd name="T4" fmla="*/ 780 w 1782"/>
                <a:gd name="T5" fmla="*/ 776 h 1354"/>
                <a:gd name="T6" fmla="*/ 851 w 1782"/>
                <a:gd name="T7" fmla="*/ 813 h 1354"/>
                <a:gd name="T8" fmla="*/ 954 w 1782"/>
                <a:gd name="T9" fmla="*/ 826 h 1354"/>
                <a:gd name="T10" fmla="*/ 1036 w 1782"/>
                <a:gd name="T11" fmla="*/ 811 h 1354"/>
                <a:gd name="T12" fmla="*/ 1090 w 1782"/>
                <a:gd name="T13" fmla="*/ 772 h 1354"/>
                <a:gd name="T14" fmla="*/ 1137 w 1782"/>
                <a:gd name="T15" fmla="*/ 708 h 1354"/>
                <a:gd name="T16" fmla="*/ 1195 w 1782"/>
                <a:gd name="T17" fmla="*/ 590 h 1354"/>
                <a:gd name="T18" fmla="*/ 1229 w 1782"/>
                <a:gd name="T19" fmla="*/ 523 h 1354"/>
                <a:gd name="T20" fmla="*/ 1254 w 1782"/>
                <a:gd name="T21" fmla="*/ 515 h 1354"/>
                <a:gd name="T22" fmla="*/ 1274 w 1782"/>
                <a:gd name="T23" fmla="*/ 544 h 1354"/>
                <a:gd name="T24" fmla="*/ 1306 w 1782"/>
                <a:gd name="T25" fmla="*/ 622 h 1354"/>
                <a:gd name="T26" fmla="*/ 1334 w 1782"/>
                <a:gd name="T27" fmla="*/ 657 h 1354"/>
                <a:gd name="T28" fmla="*/ 1379 w 1782"/>
                <a:gd name="T29" fmla="*/ 685 h 1354"/>
                <a:gd name="T30" fmla="*/ 1443 w 1782"/>
                <a:gd name="T31" fmla="*/ 698 h 1354"/>
                <a:gd name="T32" fmla="*/ 1521 w 1782"/>
                <a:gd name="T33" fmla="*/ 686 h 1354"/>
                <a:gd name="T34" fmla="*/ 1585 w 1782"/>
                <a:gd name="T35" fmla="*/ 640 h 1354"/>
                <a:gd name="T36" fmla="*/ 1617 w 1782"/>
                <a:gd name="T37" fmla="*/ 569 h 1354"/>
                <a:gd name="T38" fmla="*/ 1616 w 1782"/>
                <a:gd name="T39" fmla="*/ 462 h 1354"/>
                <a:gd name="T40" fmla="*/ 1605 w 1782"/>
                <a:gd name="T41" fmla="*/ 338 h 1354"/>
                <a:gd name="T42" fmla="*/ 1627 w 1782"/>
                <a:gd name="T43" fmla="*/ 256 h 1354"/>
                <a:gd name="T44" fmla="*/ 1686 w 1782"/>
                <a:gd name="T45" fmla="*/ 129 h 1354"/>
                <a:gd name="T46" fmla="*/ 1744 w 1782"/>
                <a:gd name="T47" fmla="*/ 25 h 1354"/>
                <a:gd name="T48" fmla="*/ 1769 w 1782"/>
                <a:gd name="T49" fmla="*/ 1 h 1354"/>
                <a:gd name="T50" fmla="*/ 1779 w 1782"/>
                <a:gd name="T51" fmla="*/ 29 h 1354"/>
                <a:gd name="T52" fmla="*/ 1781 w 1782"/>
                <a:gd name="T53" fmla="*/ 191 h 1354"/>
                <a:gd name="T54" fmla="*/ 1764 w 1782"/>
                <a:gd name="T55" fmla="*/ 387 h 1354"/>
                <a:gd name="T56" fmla="*/ 1724 w 1782"/>
                <a:gd name="T57" fmla="*/ 583 h 1354"/>
                <a:gd name="T58" fmla="*/ 1659 w 1782"/>
                <a:gd name="T59" fmla="*/ 767 h 1354"/>
                <a:gd name="T60" fmla="*/ 1567 w 1782"/>
                <a:gd name="T61" fmla="*/ 921 h 1354"/>
                <a:gd name="T62" fmla="*/ 1488 w 1782"/>
                <a:gd name="T63" fmla="*/ 1004 h 1354"/>
                <a:gd name="T64" fmla="*/ 1426 w 1782"/>
                <a:gd name="T65" fmla="*/ 1043 h 1354"/>
                <a:gd name="T66" fmla="*/ 1362 w 1782"/>
                <a:gd name="T67" fmla="*/ 1064 h 1354"/>
                <a:gd name="T68" fmla="*/ 1285 w 1782"/>
                <a:gd name="T69" fmla="*/ 1065 h 1354"/>
                <a:gd name="T70" fmla="*/ 1213 w 1782"/>
                <a:gd name="T71" fmla="*/ 1043 h 1354"/>
                <a:gd name="T72" fmla="*/ 1132 w 1782"/>
                <a:gd name="T73" fmla="*/ 958 h 1354"/>
                <a:gd name="T74" fmla="*/ 1026 w 1782"/>
                <a:gd name="T75" fmla="*/ 1077 h 1354"/>
                <a:gd name="T76" fmla="*/ 934 w 1782"/>
                <a:gd name="T77" fmla="*/ 1162 h 1354"/>
                <a:gd name="T78" fmla="*/ 872 w 1782"/>
                <a:gd name="T79" fmla="*/ 1199 h 1354"/>
                <a:gd name="T80" fmla="*/ 806 w 1782"/>
                <a:gd name="T81" fmla="*/ 1220 h 1354"/>
                <a:gd name="T82" fmla="*/ 729 w 1782"/>
                <a:gd name="T83" fmla="*/ 1225 h 1354"/>
                <a:gd name="T84" fmla="*/ 645 w 1782"/>
                <a:gd name="T85" fmla="*/ 1212 h 1354"/>
                <a:gd name="T86" fmla="*/ 577 w 1782"/>
                <a:gd name="T87" fmla="*/ 1184 h 1354"/>
                <a:gd name="T88" fmla="*/ 534 w 1782"/>
                <a:gd name="T89" fmla="*/ 1150 h 1354"/>
                <a:gd name="T90" fmla="*/ 464 w 1782"/>
                <a:gd name="T91" fmla="*/ 1052 h 1354"/>
                <a:gd name="T92" fmla="*/ 417 w 1782"/>
                <a:gd name="T93" fmla="*/ 1060 h 1354"/>
                <a:gd name="T94" fmla="*/ 271 w 1782"/>
                <a:gd name="T95" fmla="*/ 1189 h 1354"/>
                <a:gd name="T96" fmla="*/ 113 w 1782"/>
                <a:gd name="T97" fmla="*/ 1311 h 1354"/>
                <a:gd name="T98" fmla="*/ 34 w 1782"/>
                <a:gd name="T99" fmla="*/ 1352 h 1354"/>
                <a:gd name="T100" fmla="*/ 8 w 1782"/>
                <a:gd name="T101" fmla="*/ 1350 h 1354"/>
                <a:gd name="T102" fmla="*/ 0 w 1782"/>
                <a:gd name="T103" fmla="*/ 1337 h 1354"/>
                <a:gd name="T104" fmla="*/ 33 w 1782"/>
                <a:gd name="T105" fmla="*/ 1287 h 1354"/>
                <a:gd name="T106" fmla="*/ 154 w 1782"/>
                <a:gd name="T107" fmla="*/ 1165 h 1354"/>
                <a:gd name="T108" fmla="*/ 550 w 1782"/>
                <a:gd name="T109" fmla="*/ 761 h 1354"/>
                <a:gd name="T110" fmla="*/ 662 w 1782"/>
                <a:gd name="T111" fmla="*/ 644 h 135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782"/>
                <a:gd name="T169" fmla="*/ 0 h 1354"/>
                <a:gd name="T170" fmla="*/ 1782 w 1782"/>
                <a:gd name="T171" fmla="*/ 1354 h 135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782" h="1354">
                  <a:moveTo>
                    <a:pt x="671" y="640"/>
                  </a:moveTo>
                  <a:lnTo>
                    <a:pt x="675" y="641"/>
                  </a:lnTo>
                  <a:lnTo>
                    <a:pt x="680" y="642"/>
                  </a:lnTo>
                  <a:lnTo>
                    <a:pt x="683" y="646"/>
                  </a:lnTo>
                  <a:lnTo>
                    <a:pt x="688" y="650"/>
                  </a:lnTo>
                  <a:lnTo>
                    <a:pt x="696" y="662"/>
                  </a:lnTo>
                  <a:lnTo>
                    <a:pt x="706" y="679"/>
                  </a:lnTo>
                  <a:lnTo>
                    <a:pt x="714" y="694"/>
                  </a:lnTo>
                  <a:lnTo>
                    <a:pt x="722" y="709"/>
                  </a:lnTo>
                  <a:lnTo>
                    <a:pt x="729" y="723"/>
                  </a:lnTo>
                  <a:lnTo>
                    <a:pt x="738" y="734"/>
                  </a:lnTo>
                  <a:lnTo>
                    <a:pt x="748" y="746"/>
                  </a:lnTo>
                  <a:lnTo>
                    <a:pt x="758" y="756"/>
                  </a:lnTo>
                  <a:lnTo>
                    <a:pt x="769" y="766"/>
                  </a:lnTo>
                  <a:lnTo>
                    <a:pt x="780" y="776"/>
                  </a:lnTo>
                  <a:lnTo>
                    <a:pt x="792" y="784"/>
                  </a:lnTo>
                  <a:lnTo>
                    <a:pt x="806" y="793"/>
                  </a:lnTo>
                  <a:lnTo>
                    <a:pt x="819" y="801"/>
                  </a:lnTo>
                  <a:lnTo>
                    <a:pt x="834" y="808"/>
                  </a:lnTo>
                  <a:lnTo>
                    <a:pt x="851" y="813"/>
                  </a:lnTo>
                  <a:lnTo>
                    <a:pt x="868" y="818"/>
                  </a:lnTo>
                  <a:lnTo>
                    <a:pt x="888" y="822"/>
                  </a:lnTo>
                  <a:lnTo>
                    <a:pt x="908" y="824"/>
                  </a:lnTo>
                  <a:lnTo>
                    <a:pt x="930" y="825"/>
                  </a:lnTo>
                  <a:lnTo>
                    <a:pt x="954" y="826"/>
                  </a:lnTo>
                  <a:lnTo>
                    <a:pt x="972" y="825"/>
                  </a:lnTo>
                  <a:lnTo>
                    <a:pt x="990" y="824"/>
                  </a:lnTo>
                  <a:lnTo>
                    <a:pt x="1005" y="821"/>
                  </a:lnTo>
                  <a:lnTo>
                    <a:pt x="1020" y="816"/>
                  </a:lnTo>
                  <a:lnTo>
                    <a:pt x="1036" y="811"/>
                  </a:lnTo>
                  <a:lnTo>
                    <a:pt x="1049" y="804"/>
                  </a:lnTo>
                  <a:lnTo>
                    <a:pt x="1062" y="797"/>
                  </a:lnTo>
                  <a:lnTo>
                    <a:pt x="1075" y="788"/>
                  </a:lnTo>
                  <a:lnTo>
                    <a:pt x="1082" y="781"/>
                  </a:lnTo>
                  <a:lnTo>
                    <a:pt x="1090" y="772"/>
                  </a:lnTo>
                  <a:lnTo>
                    <a:pt x="1099" y="764"/>
                  </a:lnTo>
                  <a:lnTo>
                    <a:pt x="1108" y="751"/>
                  </a:lnTo>
                  <a:lnTo>
                    <a:pt x="1118" y="739"/>
                  </a:lnTo>
                  <a:lnTo>
                    <a:pt x="1127" y="724"/>
                  </a:lnTo>
                  <a:lnTo>
                    <a:pt x="1137" y="708"/>
                  </a:lnTo>
                  <a:lnTo>
                    <a:pt x="1147" y="691"/>
                  </a:lnTo>
                  <a:lnTo>
                    <a:pt x="1156" y="675"/>
                  </a:lnTo>
                  <a:lnTo>
                    <a:pt x="1167" y="654"/>
                  </a:lnTo>
                  <a:lnTo>
                    <a:pt x="1179" y="626"/>
                  </a:lnTo>
                  <a:lnTo>
                    <a:pt x="1195" y="590"/>
                  </a:lnTo>
                  <a:lnTo>
                    <a:pt x="1201" y="572"/>
                  </a:lnTo>
                  <a:lnTo>
                    <a:pt x="1209" y="556"/>
                  </a:lnTo>
                  <a:lnTo>
                    <a:pt x="1216" y="543"/>
                  </a:lnTo>
                  <a:lnTo>
                    <a:pt x="1222" y="532"/>
                  </a:lnTo>
                  <a:lnTo>
                    <a:pt x="1229" y="523"/>
                  </a:lnTo>
                  <a:lnTo>
                    <a:pt x="1234" y="518"/>
                  </a:lnTo>
                  <a:lnTo>
                    <a:pt x="1240" y="513"/>
                  </a:lnTo>
                  <a:lnTo>
                    <a:pt x="1244" y="512"/>
                  </a:lnTo>
                  <a:lnTo>
                    <a:pt x="1249" y="513"/>
                  </a:lnTo>
                  <a:lnTo>
                    <a:pt x="1254" y="515"/>
                  </a:lnTo>
                  <a:lnTo>
                    <a:pt x="1259" y="519"/>
                  </a:lnTo>
                  <a:lnTo>
                    <a:pt x="1262" y="523"/>
                  </a:lnTo>
                  <a:lnTo>
                    <a:pt x="1266" y="529"/>
                  </a:lnTo>
                  <a:lnTo>
                    <a:pt x="1271" y="535"/>
                  </a:lnTo>
                  <a:lnTo>
                    <a:pt x="1274" y="544"/>
                  </a:lnTo>
                  <a:lnTo>
                    <a:pt x="1277" y="553"/>
                  </a:lnTo>
                  <a:lnTo>
                    <a:pt x="1284" y="573"/>
                  </a:lnTo>
                  <a:lnTo>
                    <a:pt x="1292" y="590"/>
                  </a:lnTo>
                  <a:lnTo>
                    <a:pt x="1298" y="608"/>
                  </a:lnTo>
                  <a:lnTo>
                    <a:pt x="1306" y="622"/>
                  </a:lnTo>
                  <a:lnTo>
                    <a:pt x="1310" y="630"/>
                  </a:lnTo>
                  <a:lnTo>
                    <a:pt x="1316" y="637"/>
                  </a:lnTo>
                  <a:lnTo>
                    <a:pt x="1321" y="643"/>
                  </a:lnTo>
                  <a:lnTo>
                    <a:pt x="1327" y="650"/>
                  </a:lnTo>
                  <a:lnTo>
                    <a:pt x="1334" y="657"/>
                  </a:lnTo>
                  <a:lnTo>
                    <a:pt x="1341" y="663"/>
                  </a:lnTo>
                  <a:lnTo>
                    <a:pt x="1350" y="670"/>
                  </a:lnTo>
                  <a:lnTo>
                    <a:pt x="1359" y="675"/>
                  </a:lnTo>
                  <a:lnTo>
                    <a:pt x="1369" y="681"/>
                  </a:lnTo>
                  <a:lnTo>
                    <a:pt x="1379" y="685"/>
                  </a:lnTo>
                  <a:lnTo>
                    <a:pt x="1390" y="690"/>
                  </a:lnTo>
                  <a:lnTo>
                    <a:pt x="1402" y="693"/>
                  </a:lnTo>
                  <a:lnTo>
                    <a:pt x="1414" y="695"/>
                  </a:lnTo>
                  <a:lnTo>
                    <a:pt x="1428" y="697"/>
                  </a:lnTo>
                  <a:lnTo>
                    <a:pt x="1443" y="698"/>
                  </a:lnTo>
                  <a:lnTo>
                    <a:pt x="1457" y="698"/>
                  </a:lnTo>
                  <a:lnTo>
                    <a:pt x="1475" y="697"/>
                  </a:lnTo>
                  <a:lnTo>
                    <a:pt x="1491" y="695"/>
                  </a:lnTo>
                  <a:lnTo>
                    <a:pt x="1507" y="692"/>
                  </a:lnTo>
                  <a:lnTo>
                    <a:pt x="1521" y="686"/>
                  </a:lnTo>
                  <a:lnTo>
                    <a:pt x="1535" y="680"/>
                  </a:lnTo>
                  <a:lnTo>
                    <a:pt x="1549" y="672"/>
                  </a:lnTo>
                  <a:lnTo>
                    <a:pt x="1562" y="663"/>
                  </a:lnTo>
                  <a:lnTo>
                    <a:pt x="1574" y="652"/>
                  </a:lnTo>
                  <a:lnTo>
                    <a:pt x="1585" y="640"/>
                  </a:lnTo>
                  <a:lnTo>
                    <a:pt x="1594" y="627"/>
                  </a:lnTo>
                  <a:lnTo>
                    <a:pt x="1602" y="614"/>
                  </a:lnTo>
                  <a:lnTo>
                    <a:pt x="1608" y="599"/>
                  </a:lnTo>
                  <a:lnTo>
                    <a:pt x="1614" y="585"/>
                  </a:lnTo>
                  <a:lnTo>
                    <a:pt x="1617" y="569"/>
                  </a:lnTo>
                  <a:lnTo>
                    <a:pt x="1619" y="553"/>
                  </a:lnTo>
                  <a:lnTo>
                    <a:pt x="1620" y="535"/>
                  </a:lnTo>
                  <a:lnTo>
                    <a:pt x="1619" y="514"/>
                  </a:lnTo>
                  <a:lnTo>
                    <a:pt x="1618" y="490"/>
                  </a:lnTo>
                  <a:lnTo>
                    <a:pt x="1616" y="462"/>
                  </a:lnTo>
                  <a:lnTo>
                    <a:pt x="1613" y="432"/>
                  </a:lnTo>
                  <a:lnTo>
                    <a:pt x="1609" y="401"/>
                  </a:lnTo>
                  <a:lnTo>
                    <a:pt x="1607" y="375"/>
                  </a:lnTo>
                  <a:lnTo>
                    <a:pt x="1605" y="354"/>
                  </a:lnTo>
                  <a:lnTo>
                    <a:pt x="1605" y="338"/>
                  </a:lnTo>
                  <a:lnTo>
                    <a:pt x="1606" y="327"/>
                  </a:lnTo>
                  <a:lnTo>
                    <a:pt x="1608" y="314"/>
                  </a:lnTo>
                  <a:lnTo>
                    <a:pt x="1613" y="297"/>
                  </a:lnTo>
                  <a:lnTo>
                    <a:pt x="1619" y="278"/>
                  </a:lnTo>
                  <a:lnTo>
                    <a:pt x="1627" y="256"/>
                  </a:lnTo>
                  <a:lnTo>
                    <a:pt x="1637" y="232"/>
                  </a:lnTo>
                  <a:lnTo>
                    <a:pt x="1649" y="205"/>
                  </a:lnTo>
                  <a:lnTo>
                    <a:pt x="1663" y="176"/>
                  </a:lnTo>
                  <a:lnTo>
                    <a:pt x="1674" y="153"/>
                  </a:lnTo>
                  <a:lnTo>
                    <a:pt x="1686" y="129"/>
                  </a:lnTo>
                  <a:lnTo>
                    <a:pt x="1697" y="107"/>
                  </a:lnTo>
                  <a:lnTo>
                    <a:pt x="1710" y="86"/>
                  </a:lnTo>
                  <a:lnTo>
                    <a:pt x="1721" y="65"/>
                  </a:lnTo>
                  <a:lnTo>
                    <a:pt x="1733" y="44"/>
                  </a:lnTo>
                  <a:lnTo>
                    <a:pt x="1744" y="25"/>
                  </a:lnTo>
                  <a:lnTo>
                    <a:pt x="1756" y="5"/>
                  </a:lnTo>
                  <a:lnTo>
                    <a:pt x="1759" y="3"/>
                  </a:lnTo>
                  <a:lnTo>
                    <a:pt x="1762" y="1"/>
                  </a:lnTo>
                  <a:lnTo>
                    <a:pt x="1766" y="0"/>
                  </a:lnTo>
                  <a:lnTo>
                    <a:pt x="1769" y="1"/>
                  </a:lnTo>
                  <a:lnTo>
                    <a:pt x="1771" y="4"/>
                  </a:lnTo>
                  <a:lnTo>
                    <a:pt x="1773" y="6"/>
                  </a:lnTo>
                  <a:lnTo>
                    <a:pt x="1776" y="10"/>
                  </a:lnTo>
                  <a:lnTo>
                    <a:pt x="1777" y="15"/>
                  </a:lnTo>
                  <a:lnTo>
                    <a:pt x="1779" y="29"/>
                  </a:lnTo>
                  <a:lnTo>
                    <a:pt x="1781" y="50"/>
                  </a:lnTo>
                  <a:lnTo>
                    <a:pt x="1782" y="79"/>
                  </a:lnTo>
                  <a:lnTo>
                    <a:pt x="1782" y="113"/>
                  </a:lnTo>
                  <a:lnTo>
                    <a:pt x="1782" y="153"/>
                  </a:lnTo>
                  <a:lnTo>
                    <a:pt x="1781" y="191"/>
                  </a:lnTo>
                  <a:lnTo>
                    <a:pt x="1779" y="230"/>
                  </a:lnTo>
                  <a:lnTo>
                    <a:pt x="1777" y="269"/>
                  </a:lnTo>
                  <a:lnTo>
                    <a:pt x="1773" y="309"/>
                  </a:lnTo>
                  <a:lnTo>
                    <a:pt x="1769" y="348"/>
                  </a:lnTo>
                  <a:lnTo>
                    <a:pt x="1764" y="387"/>
                  </a:lnTo>
                  <a:lnTo>
                    <a:pt x="1758" y="427"/>
                  </a:lnTo>
                  <a:lnTo>
                    <a:pt x="1750" y="467"/>
                  </a:lnTo>
                  <a:lnTo>
                    <a:pt x="1743" y="505"/>
                  </a:lnTo>
                  <a:lnTo>
                    <a:pt x="1734" y="544"/>
                  </a:lnTo>
                  <a:lnTo>
                    <a:pt x="1724" y="583"/>
                  </a:lnTo>
                  <a:lnTo>
                    <a:pt x="1713" y="620"/>
                  </a:lnTo>
                  <a:lnTo>
                    <a:pt x="1702" y="658"/>
                  </a:lnTo>
                  <a:lnTo>
                    <a:pt x="1689" y="695"/>
                  </a:lnTo>
                  <a:lnTo>
                    <a:pt x="1674" y="732"/>
                  </a:lnTo>
                  <a:lnTo>
                    <a:pt x="1659" y="767"/>
                  </a:lnTo>
                  <a:lnTo>
                    <a:pt x="1643" y="801"/>
                  </a:lnTo>
                  <a:lnTo>
                    <a:pt x="1626" y="833"/>
                  </a:lnTo>
                  <a:lnTo>
                    <a:pt x="1607" y="864"/>
                  </a:lnTo>
                  <a:lnTo>
                    <a:pt x="1588" y="894"/>
                  </a:lnTo>
                  <a:lnTo>
                    <a:pt x="1567" y="921"/>
                  </a:lnTo>
                  <a:lnTo>
                    <a:pt x="1546" y="947"/>
                  </a:lnTo>
                  <a:lnTo>
                    <a:pt x="1523" y="972"/>
                  </a:lnTo>
                  <a:lnTo>
                    <a:pt x="1511" y="983"/>
                  </a:lnTo>
                  <a:lnTo>
                    <a:pt x="1500" y="994"/>
                  </a:lnTo>
                  <a:lnTo>
                    <a:pt x="1488" y="1004"/>
                  </a:lnTo>
                  <a:lnTo>
                    <a:pt x="1476" y="1013"/>
                  </a:lnTo>
                  <a:lnTo>
                    <a:pt x="1464" y="1022"/>
                  </a:lnTo>
                  <a:lnTo>
                    <a:pt x="1452" y="1029"/>
                  </a:lnTo>
                  <a:lnTo>
                    <a:pt x="1439" y="1036"/>
                  </a:lnTo>
                  <a:lnTo>
                    <a:pt x="1426" y="1043"/>
                  </a:lnTo>
                  <a:lnTo>
                    <a:pt x="1414" y="1048"/>
                  </a:lnTo>
                  <a:lnTo>
                    <a:pt x="1401" y="1054"/>
                  </a:lnTo>
                  <a:lnTo>
                    <a:pt x="1389" y="1057"/>
                  </a:lnTo>
                  <a:lnTo>
                    <a:pt x="1375" y="1060"/>
                  </a:lnTo>
                  <a:lnTo>
                    <a:pt x="1362" y="1064"/>
                  </a:lnTo>
                  <a:lnTo>
                    <a:pt x="1349" y="1065"/>
                  </a:lnTo>
                  <a:lnTo>
                    <a:pt x="1336" y="1066"/>
                  </a:lnTo>
                  <a:lnTo>
                    <a:pt x="1321" y="1067"/>
                  </a:lnTo>
                  <a:lnTo>
                    <a:pt x="1303" y="1066"/>
                  </a:lnTo>
                  <a:lnTo>
                    <a:pt x="1285" y="1065"/>
                  </a:lnTo>
                  <a:lnTo>
                    <a:pt x="1269" y="1062"/>
                  </a:lnTo>
                  <a:lnTo>
                    <a:pt x="1253" y="1059"/>
                  </a:lnTo>
                  <a:lnTo>
                    <a:pt x="1239" y="1055"/>
                  </a:lnTo>
                  <a:lnTo>
                    <a:pt x="1226" y="1049"/>
                  </a:lnTo>
                  <a:lnTo>
                    <a:pt x="1213" y="1043"/>
                  </a:lnTo>
                  <a:lnTo>
                    <a:pt x="1202" y="1036"/>
                  </a:lnTo>
                  <a:lnTo>
                    <a:pt x="1185" y="1016"/>
                  </a:lnTo>
                  <a:lnTo>
                    <a:pt x="1167" y="996"/>
                  </a:lnTo>
                  <a:lnTo>
                    <a:pt x="1149" y="977"/>
                  </a:lnTo>
                  <a:lnTo>
                    <a:pt x="1132" y="958"/>
                  </a:lnTo>
                  <a:lnTo>
                    <a:pt x="1112" y="983"/>
                  </a:lnTo>
                  <a:lnTo>
                    <a:pt x="1091" y="1007"/>
                  </a:lnTo>
                  <a:lnTo>
                    <a:pt x="1070" y="1032"/>
                  </a:lnTo>
                  <a:lnTo>
                    <a:pt x="1048" y="1055"/>
                  </a:lnTo>
                  <a:lnTo>
                    <a:pt x="1026" y="1077"/>
                  </a:lnTo>
                  <a:lnTo>
                    <a:pt x="1004" y="1099"/>
                  </a:lnTo>
                  <a:lnTo>
                    <a:pt x="981" y="1121"/>
                  </a:lnTo>
                  <a:lnTo>
                    <a:pt x="958" y="1142"/>
                  </a:lnTo>
                  <a:lnTo>
                    <a:pt x="947" y="1152"/>
                  </a:lnTo>
                  <a:lnTo>
                    <a:pt x="934" y="1162"/>
                  </a:lnTo>
                  <a:lnTo>
                    <a:pt x="922" y="1171"/>
                  </a:lnTo>
                  <a:lnTo>
                    <a:pt x="910" y="1178"/>
                  </a:lnTo>
                  <a:lnTo>
                    <a:pt x="897" y="1186"/>
                  </a:lnTo>
                  <a:lnTo>
                    <a:pt x="885" y="1193"/>
                  </a:lnTo>
                  <a:lnTo>
                    <a:pt x="872" y="1199"/>
                  </a:lnTo>
                  <a:lnTo>
                    <a:pt x="860" y="1205"/>
                  </a:lnTo>
                  <a:lnTo>
                    <a:pt x="846" y="1209"/>
                  </a:lnTo>
                  <a:lnTo>
                    <a:pt x="833" y="1214"/>
                  </a:lnTo>
                  <a:lnTo>
                    <a:pt x="819" y="1217"/>
                  </a:lnTo>
                  <a:lnTo>
                    <a:pt x="806" y="1220"/>
                  </a:lnTo>
                  <a:lnTo>
                    <a:pt x="791" y="1222"/>
                  </a:lnTo>
                  <a:lnTo>
                    <a:pt x="778" y="1225"/>
                  </a:lnTo>
                  <a:lnTo>
                    <a:pt x="764" y="1225"/>
                  </a:lnTo>
                  <a:lnTo>
                    <a:pt x="749" y="1226"/>
                  </a:lnTo>
                  <a:lnTo>
                    <a:pt x="729" y="1225"/>
                  </a:lnTo>
                  <a:lnTo>
                    <a:pt x="712" y="1223"/>
                  </a:lnTo>
                  <a:lnTo>
                    <a:pt x="694" y="1222"/>
                  </a:lnTo>
                  <a:lnTo>
                    <a:pt x="677" y="1219"/>
                  </a:lnTo>
                  <a:lnTo>
                    <a:pt x="660" y="1216"/>
                  </a:lnTo>
                  <a:lnTo>
                    <a:pt x="645" y="1212"/>
                  </a:lnTo>
                  <a:lnTo>
                    <a:pt x="629" y="1208"/>
                  </a:lnTo>
                  <a:lnTo>
                    <a:pt x="615" y="1202"/>
                  </a:lnTo>
                  <a:lnTo>
                    <a:pt x="602" y="1196"/>
                  </a:lnTo>
                  <a:lnTo>
                    <a:pt x="589" y="1190"/>
                  </a:lnTo>
                  <a:lnTo>
                    <a:pt x="577" y="1184"/>
                  </a:lnTo>
                  <a:lnTo>
                    <a:pt x="566" y="1177"/>
                  </a:lnTo>
                  <a:lnTo>
                    <a:pt x="557" y="1171"/>
                  </a:lnTo>
                  <a:lnTo>
                    <a:pt x="549" y="1164"/>
                  </a:lnTo>
                  <a:lnTo>
                    <a:pt x="541" y="1157"/>
                  </a:lnTo>
                  <a:lnTo>
                    <a:pt x="534" y="1150"/>
                  </a:lnTo>
                  <a:lnTo>
                    <a:pt x="520" y="1133"/>
                  </a:lnTo>
                  <a:lnTo>
                    <a:pt x="506" y="1113"/>
                  </a:lnTo>
                  <a:lnTo>
                    <a:pt x="488" y="1090"/>
                  </a:lnTo>
                  <a:lnTo>
                    <a:pt x="470" y="1062"/>
                  </a:lnTo>
                  <a:lnTo>
                    <a:pt x="464" y="1052"/>
                  </a:lnTo>
                  <a:lnTo>
                    <a:pt x="455" y="1039"/>
                  </a:lnTo>
                  <a:lnTo>
                    <a:pt x="448" y="1040"/>
                  </a:lnTo>
                  <a:lnTo>
                    <a:pt x="441" y="1045"/>
                  </a:lnTo>
                  <a:lnTo>
                    <a:pt x="431" y="1050"/>
                  </a:lnTo>
                  <a:lnTo>
                    <a:pt x="417" y="1060"/>
                  </a:lnTo>
                  <a:lnTo>
                    <a:pt x="387" y="1086"/>
                  </a:lnTo>
                  <a:lnTo>
                    <a:pt x="346" y="1121"/>
                  </a:lnTo>
                  <a:lnTo>
                    <a:pt x="313" y="1151"/>
                  </a:lnTo>
                  <a:lnTo>
                    <a:pt x="288" y="1173"/>
                  </a:lnTo>
                  <a:lnTo>
                    <a:pt x="271" y="1189"/>
                  </a:lnTo>
                  <a:lnTo>
                    <a:pt x="261" y="1198"/>
                  </a:lnTo>
                  <a:lnTo>
                    <a:pt x="217" y="1232"/>
                  </a:lnTo>
                  <a:lnTo>
                    <a:pt x="177" y="1263"/>
                  </a:lnTo>
                  <a:lnTo>
                    <a:pt x="143" y="1289"/>
                  </a:lnTo>
                  <a:lnTo>
                    <a:pt x="113" y="1311"/>
                  </a:lnTo>
                  <a:lnTo>
                    <a:pt x="92" y="1325"/>
                  </a:lnTo>
                  <a:lnTo>
                    <a:pt x="73" y="1336"/>
                  </a:lnTo>
                  <a:lnTo>
                    <a:pt x="56" y="1345"/>
                  </a:lnTo>
                  <a:lnTo>
                    <a:pt x="41" y="1350"/>
                  </a:lnTo>
                  <a:lnTo>
                    <a:pt x="34" y="1352"/>
                  </a:lnTo>
                  <a:lnTo>
                    <a:pt x="28" y="1354"/>
                  </a:lnTo>
                  <a:lnTo>
                    <a:pt x="23" y="1354"/>
                  </a:lnTo>
                  <a:lnTo>
                    <a:pt x="17" y="1354"/>
                  </a:lnTo>
                  <a:lnTo>
                    <a:pt x="13" y="1352"/>
                  </a:lnTo>
                  <a:lnTo>
                    <a:pt x="8" y="1350"/>
                  </a:lnTo>
                  <a:lnTo>
                    <a:pt x="4" y="1348"/>
                  </a:lnTo>
                  <a:lnTo>
                    <a:pt x="2" y="1346"/>
                  </a:lnTo>
                  <a:lnTo>
                    <a:pt x="1" y="1344"/>
                  </a:lnTo>
                  <a:lnTo>
                    <a:pt x="0" y="1340"/>
                  </a:lnTo>
                  <a:lnTo>
                    <a:pt x="0" y="1337"/>
                  </a:lnTo>
                  <a:lnTo>
                    <a:pt x="1" y="1334"/>
                  </a:lnTo>
                  <a:lnTo>
                    <a:pt x="5" y="1325"/>
                  </a:lnTo>
                  <a:lnTo>
                    <a:pt x="12" y="1314"/>
                  </a:lnTo>
                  <a:lnTo>
                    <a:pt x="21" y="1302"/>
                  </a:lnTo>
                  <a:lnTo>
                    <a:pt x="33" y="1287"/>
                  </a:lnTo>
                  <a:lnTo>
                    <a:pt x="48" y="1271"/>
                  </a:lnTo>
                  <a:lnTo>
                    <a:pt x="66" y="1252"/>
                  </a:lnTo>
                  <a:lnTo>
                    <a:pt x="100" y="1217"/>
                  </a:lnTo>
                  <a:lnTo>
                    <a:pt x="130" y="1187"/>
                  </a:lnTo>
                  <a:lnTo>
                    <a:pt x="154" y="1165"/>
                  </a:lnTo>
                  <a:lnTo>
                    <a:pt x="172" y="1147"/>
                  </a:lnTo>
                  <a:lnTo>
                    <a:pt x="486" y="834"/>
                  </a:lnTo>
                  <a:lnTo>
                    <a:pt x="493" y="823"/>
                  </a:lnTo>
                  <a:lnTo>
                    <a:pt x="516" y="799"/>
                  </a:lnTo>
                  <a:lnTo>
                    <a:pt x="550" y="761"/>
                  </a:lnTo>
                  <a:lnTo>
                    <a:pt x="598" y="709"/>
                  </a:lnTo>
                  <a:lnTo>
                    <a:pt x="626" y="680"/>
                  </a:lnTo>
                  <a:lnTo>
                    <a:pt x="647" y="658"/>
                  </a:lnTo>
                  <a:lnTo>
                    <a:pt x="656" y="650"/>
                  </a:lnTo>
                  <a:lnTo>
                    <a:pt x="662" y="644"/>
                  </a:lnTo>
                  <a:lnTo>
                    <a:pt x="668" y="641"/>
                  </a:lnTo>
                  <a:lnTo>
                    <a:pt x="671" y="6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>
                <a:defRPr/>
              </a:pPr>
              <a:endParaRPr lang="fa-IR" sz="2800" b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3352" y="1817"/>
              <a:ext cx="81" cy="286"/>
            </a:xfrm>
            <a:custGeom>
              <a:avLst/>
              <a:gdLst>
                <a:gd name="T0" fmla="*/ 348 w 407"/>
                <a:gd name="T1" fmla="*/ 70 h 1429"/>
                <a:gd name="T2" fmla="*/ 365 w 407"/>
                <a:gd name="T3" fmla="*/ 40 h 1429"/>
                <a:gd name="T4" fmla="*/ 383 w 407"/>
                <a:gd name="T5" fmla="*/ 13 h 1429"/>
                <a:gd name="T6" fmla="*/ 401 w 407"/>
                <a:gd name="T7" fmla="*/ 9 h 1429"/>
                <a:gd name="T8" fmla="*/ 406 w 407"/>
                <a:gd name="T9" fmla="*/ 24 h 1429"/>
                <a:gd name="T10" fmla="*/ 387 w 407"/>
                <a:gd name="T11" fmla="*/ 163 h 1429"/>
                <a:gd name="T12" fmla="*/ 321 w 407"/>
                <a:gd name="T13" fmla="*/ 725 h 1429"/>
                <a:gd name="T14" fmla="*/ 313 w 407"/>
                <a:gd name="T15" fmla="*/ 780 h 1429"/>
                <a:gd name="T16" fmla="*/ 305 w 407"/>
                <a:gd name="T17" fmla="*/ 831 h 1429"/>
                <a:gd name="T18" fmla="*/ 295 w 407"/>
                <a:gd name="T19" fmla="*/ 876 h 1429"/>
                <a:gd name="T20" fmla="*/ 285 w 407"/>
                <a:gd name="T21" fmla="*/ 917 h 1429"/>
                <a:gd name="T22" fmla="*/ 261 w 407"/>
                <a:gd name="T23" fmla="*/ 995 h 1429"/>
                <a:gd name="T24" fmla="*/ 229 w 407"/>
                <a:gd name="T25" fmla="*/ 1078 h 1429"/>
                <a:gd name="T26" fmla="*/ 113 w 407"/>
                <a:gd name="T27" fmla="*/ 1309 h 1429"/>
                <a:gd name="T28" fmla="*/ 71 w 407"/>
                <a:gd name="T29" fmla="*/ 1377 h 1429"/>
                <a:gd name="T30" fmla="*/ 50 w 407"/>
                <a:gd name="T31" fmla="*/ 1404 h 1429"/>
                <a:gd name="T32" fmla="*/ 38 w 407"/>
                <a:gd name="T33" fmla="*/ 1417 h 1429"/>
                <a:gd name="T34" fmla="*/ 27 w 407"/>
                <a:gd name="T35" fmla="*/ 1425 h 1429"/>
                <a:gd name="T36" fmla="*/ 17 w 407"/>
                <a:gd name="T37" fmla="*/ 1429 h 1429"/>
                <a:gd name="T38" fmla="*/ 0 w 407"/>
                <a:gd name="T39" fmla="*/ 1403 h 1429"/>
                <a:gd name="T40" fmla="*/ 16 w 407"/>
                <a:gd name="T41" fmla="*/ 1351 h 1429"/>
                <a:gd name="T42" fmla="*/ 30 w 407"/>
                <a:gd name="T43" fmla="*/ 1299 h 1429"/>
                <a:gd name="T44" fmla="*/ 44 w 407"/>
                <a:gd name="T45" fmla="*/ 1249 h 1429"/>
                <a:gd name="T46" fmla="*/ 58 w 407"/>
                <a:gd name="T47" fmla="*/ 1199 h 1429"/>
                <a:gd name="T48" fmla="*/ 81 w 407"/>
                <a:gd name="T49" fmla="*/ 1112 h 1429"/>
                <a:gd name="T50" fmla="*/ 97 w 407"/>
                <a:gd name="T51" fmla="*/ 1047 h 1429"/>
                <a:gd name="T52" fmla="*/ 115 w 407"/>
                <a:gd name="T53" fmla="*/ 960 h 1429"/>
                <a:gd name="T54" fmla="*/ 129 w 407"/>
                <a:gd name="T55" fmla="*/ 878 h 1429"/>
                <a:gd name="T56" fmla="*/ 141 w 407"/>
                <a:gd name="T57" fmla="*/ 802 h 1429"/>
                <a:gd name="T58" fmla="*/ 151 w 407"/>
                <a:gd name="T59" fmla="*/ 730 h 1429"/>
                <a:gd name="T60" fmla="*/ 159 w 407"/>
                <a:gd name="T61" fmla="*/ 664 h 1429"/>
                <a:gd name="T62" fmla="*/ 166 w 407"/>
                <a:gd name="T63" fmla="*/ 600 h 1429"/>
                <a:gd name="T64" fmla="*/ 172 w 407"/>
                <a:gd name="T65" fmla="*/ 541 h 1429"/>
                <a:gd name="T66" fmla="*/ 178 w 407"/>
                <a:gd name="T67" fmla="*/ 484 h 1429"/>
                <a:gd name="T68" fmla="*/ 341 w 407"/>
                <a:gd name="T69" fmla="*/ 82 h 142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07"/>
                <a:gd name="T106" fmla="*/ 0 h 1429"/>
                <a:gd name="T107" fmla="*/ 407 w 407"/>
                <a:gd name="T108" fmla="*/ 1429 h 142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07" h="1429">
                  <a:moveTo>
                    <a:pt x="341" y="82"/>
                  </a:moveTo>
                  <a:lnTo>
                    <a:pt x="348" y="70"/>
                  </a:lnTo>
                  <a:lnTo>
                    <a:pt x="355" y="55"/>
                  </a:lnTo>
                  <a:lnTo>
                    <a:pt x="365" y="40"/>
                  </a:lnTo>
                  <a:lnTo>
                    <a:pt x="375" y="23"/>
                  </a:lnTo>
                  <a:lnTo>
                    <a:pt x="383" y="13"/>
                  </a:lnTo>
                  <a:lnTo>
                    <a:pt x="395" y="0"/>
                  </a:lnTo>
                  <a:lnTo>
                    <a:pt x="401" y="9"/>
                  </a:lnTo>
                  <a:lnTo>
                    <a:pt x="404" y="18"/>
                  </a:lnTo>
                  <a:lnTo>
                    <a:pt x="406" y="24"/>
                  </a:lnTo>
                  <a:lnTo>
                    <a:pt x="407" y="31"/>
                  </a:lnTo>
                  <a:lnTo>
                    <a:pt x="387" y="163"/>
                  </a:lnTo>
                  <a:lnTo>
                    <a:pt x="364" y="379"/>
                  </a:lnTo>
                  <a:lnTo>
                    <a:pt x="321" y="725"/>
                  </a:lnTo>
                  <a:lnTo>
                    <a:pt x="318" y="753"/>
                  </a:lnTo>
                  <a:lnTo>
                    <a:pt x="313" y="780"/>
                  </a:lnTo>
                  <a:lnTo>
                    <a:pt x="309" y="806"/>
                  </a:lnTo>
                  <a:lnTo>
                    <a:pt x="305" y="831"/>
                  </a:lnTo>
                  <a:lnTo>
                    <a:pt x="300" y="854"/>
                  </a:lnTo>
                  <a:lnTo>
                    <a:pt x="295" y="876"/>
                  </a:lnTo>
                  <a:lnTo>
                    <a:pt x="290" y="897"/>
                  </a:lnTo>
                  <a:lnTo>
                    <a:pt x="285" y="917"/>
                  </a:lnTo>
                  <a:lnTo>
                    <a:pt x="273" y="955"/>
                  </a:lnTo>
                  <a:lnTo>
                    <a:pt x="261" y="995"/>
                  </a:lnTo>
                  <a:lnTo>
                    <a:pt x="245" y="1036"/>
                  </a:lnTo>
                  <a:lnTo>
                    <a:pt x="229" y="1078"/>
                  </a:lnTo>
                  <a:lnTo>
                    <a:pt x="139" y="1263"/>
                  </a:lnTo>
                  <a:lnTo>
                    <a:pt x="113" y="1309"/>
                  </a:lnTo>
                  <a:lnTo>
                    <a:pt x="90" y="1347"/>
                  </a:lnTo>
                  <a:lnTo>
                    <a:pt x="71" y="1377"/>
                  </a:lnTo>
                  <a:lnTo>
                    <a:pt x="57" y="1396"/>
                  </a:lnTo>
                  <a:lnTo>
                    <a:pt x="50" y="1404"/>
                  </a:lnTo>
                  <a:lnTo>
                    <a:pt x="44" y="1412"/>
                  </a:lnTo>
                  <a:lnTo>
                    <a:pt x="38" y="1417"/>
                  </a:lnTo>
                  <a:lnTo>
                    <a:pt x="32" y="1422"/>
                  </a:lnTo>
                  <a:lnTo>
                    <a:pt x="27" y="1425"/>
                  </a:lnTo>
                  <a:lnTo>
                    <a:pt x="21" y="1427"/>
                  </a:lnTo>
                  <a:lnTo>
                    <a:pt x="17" y="1429"/>
                  </a:lnTo>
                  <a:lnTo>
                    <a:pt x="11" y="1429"/>
                  </a:lnTo>
                  <a:lnTo>
                    <a:pt x="0" y="1403"/>
                  </a:lnTo>
                  <a:lnTo>
                    <a:pt x="8" y="1377"/>
                  </a:lnTo>
                  <a:lnTo>
                    <a:pt x="16" y="1351"/>
                  </a:lnTo>
                  <a:lnTo>
                    <a:pt x="22" y="1325"/>
                  </a:lnTo>
                  <a:lnTo>
                    <a:pt x="30" y="1299"/>
                  </a:lnTo>
                  <a:lnTo>
                    <a:pt x="37" y="1274"/>
                  </a:lnTo>
                  <a:lnTo>
                    <a:pt x="44" y="1249"/>
                  </a:lnTo>
                  <a:lnTo>
                    <a:pt x="51" y="1224"/>
                  </a:lnTo>
                  <a:lnTo>
                    <a:pt x="58" y="1199"/>
                  </a:lnTo>
                  <a:lnTo>
                    <a:pt x="71" y="1153"/>
                  </a:lnTo>
                  <a:lnTo>
                    <a:pt x="81" y="1112"/>
                  </a:lnTo>
                  <a:lnTo>
                    <a:pt x="90" y="1077"/>
                  </a:lnTo>
                  <a:lnTo>
                    <a:pt x="97" y="1047"/>
                  </a:lnTo>
                  <a:lnTo>
                    <a:pt x="106" y="1003"/>
                  </a:lnTo>
                  <a:lnTo>
                    <a:pt x="115" y="960"/>
                  </a:lnTo>
                  <a:lnTo>
                    <a:pt x="123" y="919"/>
                  </a:lnTo>
                  <a:lnTo>
                    <a:pt x="129" y="878"/>
                  </a:lnTo>
                  <a:lnTo>
                    <a:pt x="136" y="839"/>
                  </a:lnTo>
                  <a:lnTo>
                    <a:pt x="141" y="802"/>
                  </a:lnTo>
                  <a:lnTo>
                    <a:pt x="147" y="766"/>
                  </a:lnTo>
                  <a:lnTo>
                    <a:pt x="151" y="730"/>
                  </a:lnTo>
                  <a:lnTo>
                    <a:pt x="155" y="697"/>
                  </a:lnTo>
                  <a:lnTo>
                    <a:pt x="159" y="664"/>
                  </a:lnTo>
                  <a:lnTo>
                    <a:pt x="162" y="631"/>
                  </a:lnTo>
                  <a:lnTo>
                    <a:pt x="166" y="600"/>
                  </a:lnTo>
                  <a:lnTo>
                    <a:pt x="169" y="570"/>
                  </a:lnTo>
                  <a:lnTo>
                    <a:pt x="172" y="541"/>
                  </a:lnTo>
                  <a:lnTo>
                    <a:pt x="176" y="512"/>
                  </a:lnTo>
                  <a:lnTo>
                    <a:pt x="178" y="484"/>
                  </a:lnTo>
                  <a:lnTo>
                    <a:pt x="221" y="364"/>
                  </a:lnTo>
                  <a:lnTo>
                    <a:pt x="341" y="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>
                <a:defRPr/>
              </a:pPr>
              <a:endParaRPr lang="fa-IR" sz="2800" b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3065" y="1672"/>
              <a:ext cx="262" cy="453"/>
            </a:xfrm>
            <a:custGeom>
              <a:avLst/>
              <a:gdLst>
                <a:gd name="T0" fmla="*/ 1294 w 1317"/>
                <a:gd name="T1" fmla="*/ 228 h 2270"/>
                <a:gd name="T2" fmla="*/ 1286 w 1317"/>
                <a:gd name="T3" fmla="*/ 434 h 2270"/>
                <a:gd name="T4" fmla="*/ 1274 w 1317"/>
                <a:gd name="T5" fmla="*/ 733 h 2270"/>
                <a:gd name="T6" fmla="*/ 1251 w 1317"/>
                <a:gd name="T7" fmla="*/ 995 h 2270"/>
                <a:gd name="T8" fmla="*/ 1222 w 1317"/>
                <a:gd name="T9" fmla="*/ 1159 h 2270"/>
                <a:gd name="T10" fmla="*/ 1163 w 1317"/>
                <a:gd name="T11" fmla="*/ 1321 h 2270"/>
                <a:gd name="T12" fmla="*/ 1089 w 1317"/>
                <a:gd name="T13" fmla="*/ 1466 h 2270"/>
                <a:gd name="T14" fmla="*/ 1044 w 1317"/>
                <a:gd name="T15" fmla="*/ 1530 h 2270"/>
                <a:gd name="T16" fmla="*/ 999 w 1317"/>
                <a:gd name="T17" fmla="*/ 1577 h 2270"/>
                <a:gd name="T18" fmla="*/ 818 w 1317"/>
                <a:gd name="T19" fmla="*/ 1677 h 2270"/>
                <a:gd name="T20" fmla="*/ 764 w 1317"/>
                <a:gd name="T21" fmla="*/ 1712 h 2270"/>
                <a:gd name="T22" fmla="*/ 721 w 1317"/>
                <a:gd name="T23" fmla="*/ 1762 h 2270"/>
                <a:gd name="T24" fmla="*/ 682 w 1317"/>
                <a:gd name="T25" fmla="*/ 1849 h 2270"/>
                <a:gd name="T26" fmla="*/ 636 w 1317"/>
                <a:gd name="T27" fmla="*/ 1960 h 2270"/>
                <a:gd name="T28" fmla="*/ 547 w 1317"/>
                <a:gd name="T29" fmla="*/ 2111 h 2270"/>
                <a:gd name="T30" fmla="*/ 507 w 1317"/>
                <a:gd name="T31" fmla="*/ 2154 h 2270"/>
                <a:gd name="T32" fmla="*/ 457 w 1317"/>
                <a:gd name="T33" fmla="*/ 2190 h 2270"/>
                <a:gd name="T34" fmla="*/ 398 w 1317"/>
                <a:gd name="T35" fmla="*/ 2220 h 2270"/>
                <a:gd name="T36" fmla="*/ 329 w 1317"/>
                <a:gd name="T37" fmla="*/ 2243 h 2270"/>
                <a:gd name="T38" fmla="*/ 215 w 1317"/>
                <a:gd name="T39" fmla="*/ 2263 h 2270"/>
                <a:gd name="T40" fmla="*/ 81 w 1317"/>
                <a:gd name="T41" fmla="*/ 2270 h 2270"/>
                <a:gd name="T42" fmla="*/ 21 w 1317"/>
                <a:gd name="T43" fmla="*/ 2264 h 2270"/>
                <a:gd name="T44" fmla="*/ 2 w 1317"/>
                <a:gd name="T45" fmla="*/ 2252 h 2270"/>
                <a:gd name="T46" fmla="*/ 2 w 1317"/>
                <a:gd name="T47" fmla="*/ 2238 h 2270"/>
                <a:gd name="T48" fmla="*/ 36 w 1317"/>
                <a:gd name="T49" fmla="*/ 2204 h 2270"/>
                <a:gd name="T50" fmla="*/ 143 w 1317"/>
                <a:gd name="T51" fmla="*/ 2134 h 2270"/>
                <a:gd name="T52" fmla="*/ 217 w 1317"/>
                <a:gd name="T53" fmla="*/ 2091 h 2270"/>
                <a:gd name="T54" fmla="*/ 314 w 1317"/>
                <a:gd name="T55" fmla="*/ 2031 h 2270"/>
                <a:gd name="T56" fmla="*/ 430 w 1317"/>
                <a:gd name="T57" fmla="*/ 1960 h 2270"/>
                <a:gd name="T58" fmla="*/ 524 w 1317"/>
                <a:gd name="T59" fmla="*/ 1879 h 2270"/>
                <a:gd name="T60" fmla="*/ 596 w 1317"/>
                <a:gd name="T61" fmla="*/ 1786 h 2270"/>
                <a:gd name="T62" fmla="*/ 645 w 1317"/>
                <a:gd name="T63" fmla="*/ 1674 h 2270"/>
                <a:gd name="T64" fmla="*/ 688 w 1317"/>
                <a:gd name="T65" fmla="*/ 1586 h 2270"/>
                <a:gd name="T66" fmla="*/ 730 w 1317"/>
                <a:gd name="T67" fmla="*/ 1520 h 2270"/>
                <a:gd name="T68" fmla="*/ 773 w 1317"/>
                <a:gd name="T69" fmla="*/ 1472 h 2270"/>
                <a:gd name="T70" fmla="*/ 841 w 1317"/>
                <a:gd name="T71" fmla="*/ 1420 h 2270"/>
                <a:gd name="T72" fmla="*/ 957 w 1317"/>
                <a:gd name="T73" fmla="*/ 1344 h 2270"/>
                <a:gd name="T74" fmla="*/ 1043 w 1317"/>
                <a:gd name="T75" fmla="*/ 1281 h 2270"/>
                <a:gd name="T76" fmla="*/ 1074 w 1317"/>
                <a:gd name="T77" fmla="*/ 1246 h 2270"/>
                <a:gd name="T78" fmla="*/ 1087 w 1317"/>
                <a:gd name="T79" fmla="*/ 1186 h 2270"/>
                <a:gd name="T80" fmla="*/ 1102 w 1317"/>
                <a:gd name="T81" fmla="*/ 1039 h 2270"/>
                <a:gd name="T82" fmla="*/ 1109 w 1317"/>
                <a:gd name="T83" fmla="*/ 847 h 2270"/>
                <a:gd name="T84" fmla="*/ 1111 w 1317"/>
                <a:gd name="T85" fmla="*/ 698 h 2270"/>
                <a:gd name="T86" fmla="*/ 1114 w 1317"/>
                <a:gd name="T87" fmla="*/ 562 h 2270"/>
                <a:gd name="T88" fmla="*/ 1135 w 1317"/>
                <a:gd name="T89" fmla="*/ 421 h 2270"/>
                <a:gd name="T90" fmla="*/ 1169 w 1317"/>
                <a:gd name="T91" fmla="*/ 321 h 2270"/>
                <a:gd name="T92" fmla="*/ 1200 w 1317"/>
                <a:gd name="T93" fmla="*/ 236 h 2270"/>
                <a:gd name="T94" fmla="*/ 1240 w 1317"/>
                <a:gd name="T95" fmla="*/ 133 h 2270"/>
                <a:gd name="T96" fmla="*/ 1283 w 1317"/>
                <a:gd name="T97" fmla="*/ 36 h 2270"/>
                <a:gd name="T98" fmla="*/ 1317 w 1317"/>
                <a:gd name="T99" fmla="*/ 31 h 2270"/>
                <a:gd name="T100" fmla="*/ 1297 w 1317"/>
                <a:gd name="T101" fmla="*/ 170 h 227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317"/>
                <a:gd name="T154" fmla="*/ 0 h 2270"/>
                <a:gd name="T155" fmla="*/ 1317 w 1317"/>
                <a:gd name="T156" fmla="*/ 2270 h 227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317" h="2270">
                  <a:moveTo>
                    <a:pt x="1297" y="170"/>
                  </a:moveTo>
                  <a:lnTo>
                    <a:pt x="1296" y="181"/>
                  </a:lnTo>
                  <a:lnTo>
                    <a:pt x="1295" y="200"/>
                  </a:lnTo>
                  <a:lnTo>
                    <a:pt x="1294" y="228"/>
                  </a:lnTo>
                  <a:lnTo>
                    <a:pt x="1292" y="267"/>
                  </a:lnTo>
                  <a:lnTo>
                    <a:pt x="1291" y="313"/>
                  </a:lnTo>
                  <a:lnTo>
                    <a:pt x="1289" y="369"/>
                  </a:lnTo>
                  <a:lnTo>
                    <a:pt x="1286" y="434"/>
                  </a:lnTo>
                  <a:lnTo>
                    <a:pt x="1284" y="509"/>
                  </a:lnTo>
                  <a:lnTo>
                    <a:pt x="1281" y="587"/>
                  </a:lnTo>
                  <a:lnTo>
                    <a:pt x="1277" y="662"/>
                  </a:lnTo>
                  <a:lnTo>
                    <a:pt x="1274" y="733"/>
                  </a:lnTo>
                  <a:lnTo>
                    <a:pt x="1269" y="803"/>
                  </a:lnTo>
                  <a:lnTo>
                    <a:pt x="1263" y="870"/>
                  </a:lnTo>
                  <a:lnTo>
                    <a:pt x="1258" y="934"/>
                  </a:lnTo>
                  <a:lnTo>
                    <a:pt x="1251" y="995"/>
                  </a:lnTo>
                  <a:lnTo>
                    <a:pt x="1243" y="1053"/>
                  </a:lnTo>
                  <a:lnTo>
                    <a:pt x="1238" y="1087"/>
                  </a:lnTo>
                  <a:lnTo>
                    <a:pt x="1231" y="1123"/>
                  </a:lnTo>
                  <a:lnTo>
                    <a:pt x="1222" y="1159"/>
                  </a:lnTo>
                  <a:lnTo>
                    <a:pt x="1210" y="1198"/>
                  </a:lnTo>
                  <a:lnTo>
                    <a:pt x="1197" y="1237"/>
                  </a:lnTo>
                  <a:lnTo>
                    <a:pt x="1180" y="1278"/>
                  </a:lnTo>
                  <a:lnTo>
                    <a:pt x="1163" y="1321"/>
                  </a:lnTo>
                  <a:lnTo>
                    <a:pt x="1143" y="1365"/>
                  </a:lnTo>
                  <a:lnTo>
                    <a:pt x="1121" y="1408"/>
                  </a:lnTo>
                  <a:lnTo>
                    <a:pt x="1100" y="1448"/>
                  </a:lnTo>
                  <a:lnTo>
                    <a:pt x="1089" y="1466"/>
                  </a:lnTo>
                  <a:lnTo>
                    <a:pt x="1078" y="1483"/>
                  </a:lnTo>
                  <a:lnTo>
                    <a:pt x="1067" y="1500"/>
                  </a:lnTo>
                  <a:lnTo>
                    <a:pt x="1056" y="1515"/>
                  </a:lnTo>
                  <a:lnTo>
                    <a:pt x="1044" y="1530"/>
                  </a:lnTo>
                  <a:lnTo>
                    <a:pt x="1033" y="1543"/>
                  </a:lnTo>
                  <a:lnTo>
                    <a:pt x="1022" y="1555"/>
                  </a:lnTo>
                  <a:lnTo>
                    <a:pt x="1011" y="1567"/>
                  </a:lnTo>
                  <a:lnTo>
                    <a:pt x="999" y="1577"/>
                  </a:lnTo>
                  <a:lnTo>
                    <a:pt x="988" y="1587"/>
                  </a:lnTo>
                  <a:lnTo>
                    <a:pt x="977" y="1596"/>
                  </a:lnTo>
                  <a:lnTo>
                    <a:pt x="964" y="1604"/>
                  </a:lnTo>
                  <a:lnTo>
                    <a:pt x="818" y="1677"/>
                  </a:lnTo>
                  <a:lnTo>
                    <a:pt x="803" y="1684"/>
                  </a:lnTo>
                  <a:lnTo>
                    <a:pt x="789" y="1693"/>
                  </a:lnTo>
                  <a:lnTo>
                    <a:pt x="777" y="1702"/>
                  </a:lnTo>
                  <a:lnTo>
                    <a:pt x="764" y="1712"/>
                  </a:lnTo>
                  <a:lnTo>
                    <a:pt x="753" y="1724"/>
                  </a:lnTo>
                  <a:lnTo>
                    <a:pt x="741" y="1735"/>
                  </a:lnTo>
                  <a:lnTo>
                    <a:pt x="731" y="1748"/>
                  </a:lnTo>
                  <a:lnTo>
                    <a:pt x="721" y="1762"/>
                  </a:lnTo>
                  <a:lnTo>
                    <a:pt x="714" y="1776"/>
                  </a:lnTo>
                  <a:lnTo>
                    <a:pt x="705" y="1794"/>
                  </a:lnTo>
                  <a:lnTo>
                    <a:pt x="694" y="1819"/>
                  </a:lnTo>
                  <a:lnTo>
                    <a:pt x="682" y="1849"/>
                  </a:lnTo>
                  <a:lnTo>
                    <a:pt x="669" y="1881"/>
                  </a:lnTo>
                  <a:lnTo>
                    <a:pt x="657" y="1911"/>
                  </a:lnTo>
                  <a:lnTo>
                    <a:pt x="646" y="1937"/>
                  </a:lnTo>
                  <a:lnTo>
                    <a:pt x="636" y="1960"/>
                  </a:lnTo>
                  <a:lnTo>
                    <a:pt x="617" y="1997"/>
                  </a:lnTo>
                  <a:lnTo>
                    <a:pt x="595" y="2035"/>
                  </a:lnTo>
                  <a:lnTo>
                    <a:pt x="572" y="2072"/>
                  </a:lnTo>
                  <a:lnTo>
                    <a:pt x="547" y="2111"/>
                  </a:lnTo>
                  <a:lnTo>
                    <a:pt x="538" y="2123"/>
                  </a:lnTo>
                  <a:lnTo>
                    <a:pt x="528" y="2134"/>
                  </a:lnTo>
                  <a:lnTo>
                    <a:pt x="518" y="2144"/>
                  </a:lnTo>
                  <a:lnTo>
                    <a:pt x="507" y="2154"/>
                  </a:lnTo>
                  <a:lnTo>
                    <a:pt x="495" y="2164"/>
                  </a:lnTo>
                  <a:lnTo>
                    <a:pt x="483" y="2174"/>
                  </a:lnTo>
                  <a:lnTo>
                    <a:pt x="470" y="2183"/>
                  </a:lnTo>
                  <a:lnTo>
                    <a:pt x="457" y="2190"/>
                  </a:lnTo>
                  <a:lnTo>
                    <a:pt x="443" y="2199"/>
                  </a:lnTo>
                  <a:lnTo>
                    <a:pt x="429" y="2206"/>
                  </a:lnTo>
                  <a:lnTo>
                    <a:pt x="414" y="2213"/>
                  </a:lnTo>
                  <a:lnTo>
                    <a:pt x="398" y="2220"/>
                  </a:lnTo>
                  <a:lnTo>
                    <a:pt x="382" y="2227"/>
                  </a:lnTo>
                  <a:lnTo>
                    <a:pt x="365" y="2232"/>
                  </a:lnTo>
                  <a:lnTo>
                    <a:pt x="347" y="2238"/>
                  </a:lnTo>
                  <a:lnTo>
                    <a:pt x="329" y="2243"/>
                  </a:lnTo>
                  <a:lnTo>
                    <a:pt x="303" y="2249"/>
                  </a:lnTo>
                  <a:lnTo>
                    <a:pt x="274" y="2254"/>
                  </a:lnTo>
                  <a:lnTo>
                    <a:pt x="246" y="2260"/>
                  </a:lnTo>
                  <a:lnTo>
                    <a:pt x="215" y="2263"/>
                  </a:lnTo>
                  <a:lnTo>
                    <a:pt x="184" y="2266"/>
                  </a:lnTo>
                  <a:lnTo>
                    <a:pt x="151" y="2269"/>
                  </a:lnTo>
                  <a:lnTo>
                    <a:pt x="117" y="2270"/>
                  </a:lnTo>
                  <a:lnTo>
                    <a:pt x="81" y="2270"/>
                  </a:lnTo>
                  <a:lnTo>
                    <a:pt x="63" y="2270"/>
                  </a:lnTo>
                  <a:lnTo>
                    <a:pt x="46" y="2269"/>
                  </a:lnTo>
                  <a:lnTo>
                    <a:pt x="32" y="2266"/>
                  </a:lnTo>
                  <a:lnTo>
                    <a:pt x="21" y="2264"/>
                  </a:lnTo>
                  <a:lnTo>
                    <a:pt x="12" y="2261"/>
                  </a:lnTo>
                  <a:lnTo>
                    <a:pt x="5" y="2256"/>
                  </a:lnTo>
                  <a:lnTo>
                    <a:pt x="3" y="2254"/>
                  </a:lnTo>
                  <a:lnTo>
                    <a:pt x="2" y="2252"/>
                  </a:lnTo>
                  <a:lnTo>
                    <a:pt x="1" y="2250"/>
                  </a:lnTo>
                  <a:lnTo>
                    <a:pt x="0" y="2247"/>
                  </a:lnTo>
                  <a:lnTo>
                    <a:pt x="1" y="2242"/>
                  </a:lnTo>
                  <a:lnTo>
                    <a:pt x="2" y="2238"/>
                  </a:lnTo>
                  <a:lnTo>
                    <a:pt x="5" y="2233"/>
                  </a:lnTo>
                  <a:lnTo>
                    <a:pt x="10" y="2228"/>
                  </a:lnTo>
                  <a:lnTo>
                    <a:pt x="21" y="2217"/>
                  </a:lnTo>
                  <a:lnTo>
                    <a:pt x="36" y="2204"/>
                  </a:lnTo>
                  <a:lnTo>
                    <a:pt x="56" y="2188"/>
                  </a:lnTo>
                  <a:lnTo>
                    <a:pt x="81" y="2172"/>
                  </a:lnTo>
                  <a:lnTo>
                    <a:pt x="110" y="2154"/>
                  </a:lnTo>
                  <a:lnTo>
                    <a:pt x="143" y="2134"/>
                  </a:lnTo>
                  <a:lnTo>
                    <a:pt x="160" y="2125"/>
                  </a:lnTo>
                  <a:lnTo>
                    <a:pt x="177" y="2115"/>
                  </a:lnTo>
                  <a:lnTo>
                    <a:pt x="196" y="2103"/>
                  </a:lnTo>
                  <a:lnTo>
                    <a:pt x="217" y="2091"/>
                  </a:lnTo>
                  <a:lnTo>
                    <a:pt x="239" y="2078"/>
                  </a:lnTo>
                  <a:lnTo>
                    <a:pt x="262" y="2063"/>
                  </a:lnTo>
                  <a:lnTo>
                    <a:pt x="287" y="2048"/>
                  </a:lnTo>
                  <a:lnTo>
                    <a:pt x="314" y="2031"/>
                  </a:lnTo>
                  <a:lnTo>
                    <a:pt x="361" y="2002"/>
                  </a:lnTo>
                  <a:lnTo>
                    <a:pt x="397" y="1980"/>
                  </a:lnTo>
                  <a:lnTo>
                    <a:pt x="420" y="1966"/>
                  </a:lnTo>
                  <a:lnTo>
                    <a:pt x="430" y="1960"/>
                  </a:lnTo>
                  <a:lnTo>
                    <a:pt x="455" y="1941"/>
                  </a:lnTo>
                  <a:lnTo>
                    <a:pt x="479" y="1921"/>
                  </a:lnTo>
                  <a:lnTo>
                    <a:pt x="502" y="1901"/>
                  </a:lnTo>
                  <a:lnTo>
                    <a:pt x="524" y="1879"/>
                  </a:lnTo>
                  <a:lnTo>
                    <a:pt x="544" y="1857"/>
                  </a:lnTo>
                  <a:lnTo>
                    <a:pt x="563" y="1834"/>
                  </a:lnTo>
                  <a:lnTo>
                    <a:pt x="581" y="1811"/>
                  </a:lnTo>
                  <a:lnTo>
                    <a:pt x="596" y="1786"/>
                  </a:lnTo>
                  <a:lnTo>
                    <a:pt x="609" y="1756"/>
                  </a:lnTo>
                  <a:lnTo>
                    <a:pt x="622" y="1727"/>
                  </a:lnTo>
                  <a:lnTo>
                    <a:pt x="633" y="1699"/>
                  </a:lnTo>
                  <a:lnTo>
                    <a:pt x="645" y="1674"/>
                  </a:lnTo>
                  <a:lnTo>
                    <a:pt x="656" y="1650"/>
                  </a:lnTo>
                  <a:lnTo>
                    <a:pt x="667" y="1627"/>
                  </a:lnTo>
                  <a:lnTo>
                    <a:pt x="678" y="1606"/>
                  </a:lnTo>
                  <a:lnTo>
                    <a:pt x="688" y="1586"/>
                  </a:lnTo>
                  <a:lnTo>
                    <a:pt x="698" y="1568"/>
                  </a:lnTo>
                  <a:lnTo>
                    <a:pt x="709" y="1551"/>
                  </a:lnTo>
                  <a:lnTo>
                    <a:pt x="719" y="1535"/>
                  </a:lnTo>
                  <a:lnTo>
                    <a:pt x="730" y="1520"/>
                  </a:lnTo>
                  <a:lnTo>
                    <a:pt x="739" y="1506"/>
                  </a:lnTo>
                  <a:lnTo>
                    <a:pt x="750" y="1493"/>
                  </a:lnTo>
                  <a:lnTo>
                    <a:pt x="762" y="1482"/>
                  </a:lnTo>
                  <a:lnTo>
                    <a:pt x="773" y="1472"/>
                  </a:lnTo>
                  <a:lnTo>
                    <a:pt x="786" y="1461"/>
                  </a:lnTo>
                  <a:lnTo>
                    <a:pt x="801" y="1449"/>
                  </a:lnTo>
                  <a:lnTo>
                    <a:pt x="820" y="1436"/>
                  </a:lnTo>
                  <a:lnTo>
                    <a:pt x="841" y="1420"/>
                  </a:lnTo>
                  <a:lnTo>
                    <a:pt x="865" y="1404"/>
                  </a:lnTo>
                  <a:lnTo>
                    <a:pt x="893" y="1385"/>
                  </a:lnTo>
                  <a:lnTo>
                    <a:pt x="924" y="1365"/>
                  </a:lnTo>
                  <a:lnTo>
                    <a:pt x="957" y="1344"/>
                  </a:lnTo>
                  <a:lnTo>
                    <a:pt x="983" y="1327"/>
                  </a:lnTo>
                  <a:lnTo>
                    <a:pt x="1006" y="1311"/>
                  </a:lnTo>
                  <a:lnTo>
                    <a:pt x="1026" y="1296"/>
                  </a:lnTo>
                  <a:lnTo>
                    <a:pt x="1043" y="1281"/>
                  </a:lnTo>
                  <a:lnTo>
                    <a:pt x="1056" y="1269"/>
                  </a:lnTo>
                  <a:lnTo>
                    <a:pt x="1066" y="1257"/>
                  </a:lnTo>
                  <a:lnTo>
                    <a:pt x="1070" y="1251"/>
                  </a:lnTo>
                  <a:lnTo>
                    <a:pt x="1074" y="1246"/>
                  </a:lnTo>
                  <a:lnTo>
                    <a:pt x="1076" y="1241"/>
                  </a:lnTo>
                  <a:lnTo>
                    <a:pt x="1077" y="1235"/>
                  </a:lnTo>
                  <a:lnTo>
                    <a:pt x="1082" y="1212"/>
                  </a:lnTo>
                  <a:lnTo>
                    <a:pt x="1087" y="1186"/>
                  </a:lnTo>
                  <a:lnTo>
                    <a:pt x="1092" y="1155"/>
                  </a:lnTo>
                  <a:lnTo>
                    <a:pt x="1096" y="1119"/>
                  </a:lnTo>
                  <a:lnTo>
                    <a:pt x="1099" y="1081"/>
                  </a:lnTo>
                  <a:lnTo>
                    <a:pt x="1102" y="1039"/>
                  </a:lnTo>
                  <a:lnTo>
                    <a:pt x="1104" y="993"/>
                  </a:lnTo>
                  <a:lnTo>
                    <a:pt x="1106" y="943"/>
                  </a:lnTo>
                  <a:lnTo>
                    <a:pt x="1108" y="893"/>
                  </a:lnTo>
                  <a:lnTo>
                    <a:pt x="1109" y="847"/>
                  </a:lnTo>
                  <a:lnTo>
                    <a:pt x="1109" y="804"/>
                  </a:lnTo>
                  <a:lnTo>
                    <a:pt x="1110" y="765"/>
                  </a:lnTo>
                  <a:lnTo>
                    <a:pt x="1111" y="730"/>
                  </a:lnTo>
                  <a:lnTo>
                    <a:pt x="1111" y="698"/>
                  </a:lnTo>
                  <a:lnTo>
                    <a:pt x="1111" y="670"/>
                  </a:lnTo>
                  <a:lnTo>
                    <a:pt x="1112" y="646"/>
                  </a:lnTo>
                  <a:lnTo>
                    <a:pt x="1112" y="603"/>
                  </a:lnTo>
                  <a:lnTo>
                    <a:pt x="1114" y="562"/>
                  </a:lnTo>
                  <a:lnTo>
                    <a:pt x="1118" y="524"/>
                  </a:lnTo>
                  <a:lnTo>
                    <a:pt x="1122" y="486"/>
                  </a:lnTo>
                  <a:lnTo>
                    <a:pt x="1129" y="452"/>
                  </a:lnTo>
                  <a:lnTo>
                    <a:pt x="1135" y="421"/>
                  </a:lnTo>
                  <a:lnTo>
                    <a:pt x="1144" y="391"/>
                  </a:lnTo>
                  <a:lnTo>
                    <a:pt x="1154" y="364"/>
                  </a:lnTo>
                  <a:lnTo>
                    <a:pt x="1162" y="343"/>
                  </a:lnTo>
                  <a:lnTo>
                    <a:pt x="1169" y="321"/>
                  </a:lnTo>
                  <a:lnTo>
                    <a:pt x="1177" y="300"/>
                  </a:lnTo>
                  <a:lnTo>
                    <a:pt x="1185" y="279"/>
                  </a:lnTo>
                  <a:lnTo>
                    <a:pt x="1193" y="257"/>
                  </a:lnTo>
                  <a:lnTo>
                    <a:pt x="1200" y="236"/>
                  </a:lnTo>
                  <a:lnTo>
                    <a:pt x="1208" y="215"/>
                  </a:lnTo>
                  <a:lnTo>
                    <a:pt x="1216" y="193"/>
                  </a:lnTo>
                  <a:lnTo>
                    <a:pt x="1229" y="162"/>
                  </a:lnTo>
                  <a:lnTo>
                    <a:pt x="1240" y="133"/>
                  </a:lnTo>
                  <a:lnTo>
                    <a:pt x="1252" y="106"/>
                  </a:lnTo>
                  <a:lnTo>
                    <a:pt x="1263" y="82"/>
                  </a:lnTo>
                  <a:lnTo>
                    <a:pt x="1273" y="57"/>
                  </a:lnTo>
                  <a:lnTo>
                    <a:pt x="1283" y="36"/>
                  </a:lnTo>
                  <a:lnTo>
                    <a:pt x="1293" y="18"/>
                  </a:lnTo>
                  <a:lnTo>
                    <a:pt x="1302" y="0"/>
                  </a:lnTo>
                  <a:lnTo>
                    <a:pt x="1309" y="15"/>
                  </a:lnTo>
                  <a:lnTo>
                    <a:pt x="1317" y="31"/>
                  </a:lnTo>
                  <a:lnTo>
                    <a:pt x="1308" y="83"/>
                  </a:lnTo>
                  <a:lnTo>
                    <a:pt x="1303" y="123"/>
                  </a:lnTo>
                  <a:lnTo>
                    <a:pt x="1298" y="153"/>
                  </a:lnTo>
                  <a:lnTo>
                    <a:pt x="1297" y="17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>
                <a:defRPr/>
              </a:pPr>
              <a:endParaRPr lang="fa-IR" sz="2800" b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886" y="1872"/>
              <a:ext cx="165" cy="135"/>
            </a:xfrm>
            <a:custGeom>
              <a:avLst/>
              <a:gdLst>
                <a:gd name="T0" fmla="*/ 47 w 825"/>
                <a:gd name="T1" fmla="*/ 597 h 679"/>
                <a:gd name="T2" fmla="*/ 108 w 825"/>
                <a:gd name="T3" fmla="*/ 497 h 679"/>
                <a:gd name="T4" fmla="*/ 159 w 825"/>
                <a:gd name="T5" fmla="*/ 441 h 679"/>
                <a:gd name="T6" fmla="*/ 216 w 825"/>
                <a:gd name="T7" fmla="*/ 392 h 679"/>
                <a:gd name="T8" fmla="*/ 275 w 825"/>
                <a:gd name="T9" fmla="*/ 351 h 679"/>
                <a:gd name="T10" fmla="*/ 361 w 825"/>
                <a:gd name="T11" fmla="*/ 307 h 679"/>
                <a:gd name="T12" fmla="*/ 480 w 825"/>
                <a:gd name="T13" fmla="*/ 256 h 679"/>
                <a:gd name="T14" fmla="*/ 534 w 825"/>
                <a:gd name="T15" fmla="*/ 231 h 679"/>
                <a:gd name="T16" fmla="*/ 510 w 825"/>
                <a:gd name="T17" fmla="*/ 210 h 679"/>
                <a:gd name="T18" fmla="*/ 365 w 825"/>
                <a:gd name="T19" fmla="*/ 180 h 679"/>
                <a:gd name="T20" fmla="*/ 263 w 825"/>
                <a:gd name="T21" fmla="*/ 167 h 679"/>
                <a:gd name="T22" fmla="*/ 219 w 825"/>
                <a:gd name="T23" fmla="*/ 169 h 679"/>
                <a:gd name="T24" fmla="*/ 186 w 825"/>
                <a:gd name="T25" fmla="*/ 177 h 679"/>
                <a:gd name="T26" fmla="*/ 153 w 825"/>
                <a:gd name="T27" fmla="*/ 196 h 679"/>
                <a:gd name="T28" fmla="*/ 85 w 825"/>
                <a:gd name="T29" fmla="*/ 259 h 679"/>
                <a:gd name="T30" fmla="*/ 48 w 825"/>
                <a:gd name="T31" fmla="*/ 278 h 679"/>
                <a:gd name="T32" fmla="*/ 39 w 825"/>
                <a:gd name="T33" fmla="*/ 274 h 679"/>
                <a:gd name="T34" fmla="*/ 39 w 825"/>
                <a:gd name="T35" fmla="*/ 255 h 679"/>
                <a:gd name="T36" fmla="*/ 59 w 825"/>
                <a:gd name="T37" fmla="*/ 213 h 679"/>
                <a:gd name="T38" fmla="*/ 114 w 825"/>
                <a:gd name="T39" fmla="*/ 136 h 679"/>
                <a:gd name="T40" fmla="*/ 182 w 825"/>
                <a:gd name="T41" fmla="*/ 59 h 679"/>
                <a:gd name="T42" fmla="*/ 239 w 825"/>
                <a:gd name="T43" fmla="*/ 23 h 679"/>
                <a:gd name="T44" fmla="*/ 306 w 825"/>
                <a:gd name="T45" fmla="*/ 4 h 679"/>
                <a:gd name="T46" fmla="*/ 383 w 825"/>
                <a:gd name="T47" fmla="*/ 1 h 679"/>
                <a:gd name="T48" fmla="*/ 482 w 825"/>
                <a:gd name="T49" fmla="*/ 10 h 679"/>
                <a:gd name="T50" fmla="*/ 546 w 825"/>
                <a:gd name="T51" fmla="*/ 20 h 679"/>
                <a:gd name="T52" fmla="*/ 627 w 825"/>
                <a:gd name="T53" fmla="*/ 37 h 679"/>
                <a:gd name="T54" fmla="*/ 697 w 825"/>
                <a:gd name="T55" fmla="*/ 51 h 679"/>
                <a:gd name="T56" fmla="*/ 726 w 825"/>
                <a:gd name="T57" fmla="*/ 57 h 679"/>
                <a:gd name="T58" fmla="*/ 784 w 825"/>
                <a:gd name="T59" fmla="*/ 80 h 679"/>
                <a:gd name="T60" fmla="*/ 812 w 825"/>
                <a:gd name="T61" fmla="*/ 101 h 679"/>
                <a:gd name="T62" fmla="*/ 824 w 825"/>
                <a:gd name="T63" fmla="*/ 126 h 679"/>
                <a:gd name="T64" fmla="*/ 823 w 825"/>
                <a:gd name="T65" fmla="*/ 159 h 679"/>
                <a:gd name="T66" fmla="*/ 811 w 825"/>
                <a:gd name="T67" fmla="*/ 192 h 679"/>
                <a:gd name="T68" fmla="*/ 790 w 825"/>
                <a:gd name="T69" fmla="*/ 225 h 679"/>
                <a:gd name="T70" fmla="*/ 759 w 825"/>
                <a:gd name="T71" fmla="*/ 256 h 679"/>
                <a:gd name="T72" fmla="*/ 718 w 825"/>
                <a:gd name="T73" fmla="*/ 287 h 679"/>
                <a:gd name="T74" fmla="*/ 667 w 825"/>
                <a:gd name="T75" fmla="*/ 317 h 679"/>
                <a:gd name="T76" fmla="*/ 587 w 825"/>
                <a:gd name="T77" fmla="*/ 354 h 679"/>
                <a:gd name="T78" fmla="*/ 465 w 825"/>
                <a:gd name="T79" fmla="*/ 404 h 679"/>
                <a:gd name="T80" fmla="*/ 325 w 825"/>
                <a:gd name="T81" fmla="*/ 458 h 679"/>
                <a:gd name="T82" fmla="*/ 244 w 825"/>
                <a:gd name="T83" fmla="*/ 496 h 679"/>
                <a:gd name="T84" fmla="*/ 198 w 825"/>
                <a:gd name="T85" fmla="*/ 527 h 679"/>
                <a:gd name="T86" fmla="*/ 173 w 825"/>
                <a:gd name="T87" fmla="*/ 553 h 679"/>
                <a:gd name="T88" fmla="*/ 161 w 825"/>
                <a:gd name="T89" fmla="*/ 577 h 679"/>
                <a:gd name="T90" fmla="*/ 0 w 825"/>
                <a:gd name="T91" fmla="*/ 679 h 67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25"/>
                <a:gd name="T139" fmla="*/ 0 h 679"/>
                <a:gd name="T140" fmla="*/ 825 w 825"/>
                <a:gd name="T141" fmla="*/ 679 h 67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25" h="679">
                  <a:moveTo>
                    <a:pt x="0" y="679"/>
                  </a:moveTo>
                  <a:lnTo>
                    <a:pt x="24" y="638"/>
                  </a:lnTo>
                  <a:lnTo>
                    <a:pt x="47" y="597"/>
                  </a:lnTo>
                  <a:lnTo>
                    <a:pt x="70" y="556"/>
                  </a:lnTo>
                  <a:lnTo>
                    <a:pt x="93" y="515"/>
                  </a:lnTo>
                  <a:lnTo>
                    <a:pt x="108" y="497"/>
                  </a:lnTo>
                  <a:lnTo>
                    <a:pt x="125" y="478"/>
                  </a:lnTo>
                  <a:lnTo>
                    <a:pt x="142" y="459"/>
                  </a:lnTo>
                  <a:lnTo>
                    <a:pt x="159" y="441"/>
                  </a:lnTo>
                  <a:lnTo>
                    <a:pt x="178" y="425"/>
                  </a:lnTo>
                  <a:lnTo>
                    <a:pt x="197" y="408"/>
                  </a:lnTo>
                  <a:lnTo>
                    <a:pt x="216" y="392"/>
                  </a:lnTo>
                  <a:lnTo>
                    <a:pt x="236" y="376"/>
                  </a:lnTo>
                  <a:lnTo>
                    <a:pt x="254" y="364"/>
                  </a:lnTo>
                  <a:lnTo>
                    <a:pt x="275" y="351"/>
                  </a:lnTo>
                  <a:lnTo>
                    <a:pt x="299" y="338"/>
                  </a:lnTo>
                  <a:lnTo>
                    <a:pt x="328" y="322"/>
                  </a:lnTo>
                  <a:lnTo>
                    <a:pt x="361" y="307"/>
                  </a:lnTo>
                  <a:lnTo>
                    <a:pt x="396" y="291"/>
                  </a:lnTo>
                  <a:lnTo>
                    <a:pt x="436" y="274"/>
                  </a:lnTo>
                  <a:lnTo>
                    <a:pt x="480" y="256"/>
                  </a:lnTo>
                  <a:lnTo>
                    <a:pt x="498" y="248"/>
                  </a:lnTo>
                  <a:lnTo>
                    <a:pt x="516" y="240"/>
                  </a:lnTo>
                  <a:lnTo>
                    <a:pt x="534" y="231"/>
                  </a:lnTo>
                  <a:lnTo>
                    <a:pt x="554" y="221"/>
                  </a:lnTo>
                  <a:lnTo>
                    <a:pt x="538" y="216"/>
                  </a:lnTo>
                  <a:lnTo>
                    <a:pt x="510" y="210"/>
                  </a:lnTo>
                  <a:lnTo>
                    <a:pt x="470" y="201"/>
                  </a:lnTo>
                  <a:lnTo>
                    <a:pt x="418" y="190"/>
                  </a:lnTo>
                  <a:lnTo>
                    <a:pt x="365" y="180"/>
                  </a:lnTo>
                  <a:lnTo>
                    <a:pt x="321" y="172"/>
                  </a:lnTo>
                  <a:lnTo>
                    <a:pt x="287" y="168"/>
                  </a:lnTo>
                  <a:lnTo>
                    <a:pt x="263" y="167"/>
                  </a:lnTo>
                  <a:lnTo>
                    <a:pt x="247" y="167"/>
                  </a:lnTo>
                  <a:lnTo>
                    <a:pt x="233" y="168"/>
                  </a:lnTo>
                  <a:lnTo>
                    <a:pt x="219" y="169"/>
                  </a:lnTo>
                  <a:lnTo>
                    <a:pt x="207" y="171"/>
                  </a:lnTo>
                  <a:lnTo>
                    <a:pt x="196" y="173"/>
                  </a:lnTo>
                  <a:lnTo>
                    <a:pt x="186" y="177"/>
                  </a:lnTo>
                  <a:lnTo>
                    <a:pt x="176" y="180"/>
                  </a:lnTo>
                  <a:lnTo>
                    <a:pt x="168" y="184"/>
                  </a:lnTo>
                  <a:lnTo>
                    <a:pt x="153" y="196"/>
                  </a:lnTo>
                  <a:lnTo>
                    <a:pt x="133" y="212"/>
                  </a:lnTo>
                  <a:lnTo>
                    <a:pt x="111" y="233"/>
                  </a:lnTo>
                  <a:lnTo>
                    <a:pt x="85" y="259"/>
                  </a:lnTo>
                  <a:lnTo>
                    <a:pt x="65" y="272"/>
                  </a:lnTo>
                  <a:lnTo>
                    <a:pt x="54" y="277"/>
                  </a:lnTo>
                  <a:lnTo>
                    <a:pt x="48" y="278"/>
                  </a:lnTo>
                  <a:lnTo>
                    <a:pt x="42" y="279"/>
                  </a:lnTo>
                  <a:lnTo>
                    <a:pt x="40" y="276"/>
                  </a:lnTo>
                  <a:lnTo>
                    <a:pt x="39" y="274"/>
                  </a:lnTo>
                  <a:lnTo>
                    <a:pt x="38" y="269"/>
                  </a:lnTo>
                  <a:lnTo>
                    <a:pt x="38" y="265"/>
                  </a:lnTo>
                  <a:lnTo>
                    <a:pt x="39" y="255"/>
                  </a:lnTo>
                  <a:lnTo>
                    <a:pt x="43" y="243"/>
                  </a:lnTo>
                  <a:lnTo>
                    <a:pt x="50" y="230"/>
                  </a:lnTo>
                  <a:lnTo>
                    <a:pt x="59" y="213"/>
                  </a:lnTo>
                  <a:lnTo>
                    <a:pt x="71" y="194"/>
                  </a:lnTo>
                  <a:lnTo>
                    <a:pt x="85" y="175"/>
                  </a:lnTo>
                  <a:lnTo>
                    <a:pt x="114" y="136"/>
                  </a:lnTo>
                  <a:lnTo>
                    <a:pt x="140" y="103"/>
                  </a:lnTo>
                  <a:lnTo>
                    <a:pt x="162" y="78"/>
                  </a:lnTo>
                  <a:lnTo>
                    <a:pt x="182" y="59"/>
                  </a:lnTo>
                  <a:lnTo>
                    <a:pt x="200" y="44"/>
                  </a:lnTo>
                  <a:lnTo>
                    <a:pt x="219" y="33"/>
                  </a:lnTo>
                  <a:lnTo>
                    <a:pt x="239" y="23"/>
                  </a:lnTo>
                  <a:lnTo>
                    <a:pt x="261" y="15"/>
                  </a:lnTo>
                  <a:lnTo>
                    <a:pt x="283" y="8"/>
                  </a:lnTo>
                  <a:lnTo>
                    <a:pt x="306" y="4"/>
                  </a:lnTo>
                  <a:lnTo>
                    <a:pt x="330" y="1"/>
                  </a:lnTo>
                  <a:lnTo>
                    <a:pt x="356" y="0"/>
                  </a:lnTo>
                  <a:lnTo>
                    <a:pt x="383" y="1"/>
                  </a:lnTo>
                  <a:lnTo>
                    <a:pt x="413" y="3"/>
                  </a:lnTo>
                  <a:lnTo>
                    <a:pt x="446" y="6"/>
                  </a:lnTo>
                  <a:lnTo>
                    <a:pt x="482" y="10"/>
                  </a:lnTo>
                  <a:lnTo>
                    <a:pt x="502" y="12"/>
                  </a:lnTo>
                  <a:lnTo>
                    <a:pt x="523" y="16"/>
                  </a:lnTo>
                  <a:lnTo>
                    <a:pt x="546" y="20"/>
                  </a:lnTo>
                  <a:lnTo>
                    <a:pt x="571" y="25"/>
                  </a:lnTo>
                  <a:lnTo>
                    <a:pt x="598" y="30"/>
                  </a:lnTo>
                  <a:lnTo>
                    <a:pt x="627" y="37"/>
                  </a:lnTo>
                  <a:lnTo>
                    <a:pt x="657" y="43"/>
                  </a:lnTo>
                  <a:lnTo>
                    <a:pt x="689" y="51"/>
                  </a:lnTo>
                  <a:lnTo>
                    <a:pt x="697" y="51"/>
                  </a:lnTo>
                  <a:lnTo>
                    <a:pt x="706" y="52"/>
                  </a:lnTo>
                  <a:lnTo>
                    <a:pt x="716" y="54"/>
                  </a:lnTo>
                  <a:lnTo>
                    <a:pt x="726" y="57"/>
                  </a:lnTo>
                  <a:lnTo>
                    <a:pt x="748" y="64"/>
                  </a:lnTo>
                  <a:lnTo>
                    <a:pt x="772" y="74"/>
                  </a:lnTo>
                  <a:lnTo>
                    <a:pt x="784" y="80"/>
                  </a:lnTo>
                  <a:lnTo>
                    <a:pt x="795" y="86"/>
                  </a:lnTo>
                  <a:lnTo>
                    <a:pt x="804" y="94"/>
                  </a:lnTo>
                  <a:lnTo>
                    <a:pt x="812" y="101"/>
                  </a:lnTo>
                  <a:lnTo>
                    <a:pt x="817" y="109"/>
                  </a:lnTo>
                  <a:lnTo>
                    <a:pt x="822" y="117"/>
                  </a:lnTo>
                  <a:lnTo>
                    <a:pt x="824" y="126"/>
                  </a:lnTo>
                  <a:lnTo>
                    <a:pt x="825" y="136"/>
                  </a:lnTo>
                  <a:lnTo>
                    <a:pt x="824" y="147"/>
                  </a:lnTo>
                  <a:lnTo>
                    <a:pt x="823" y="159"/>
                  </a:lnTo>
                  <a:lnTo>
                    <a:pt x="820" y="170"/>
                  </a:lnTo>
                  <a:lnTo>
                    <a:pt x="816" y="181"/>
                  </a:lnTo>
                  <a:lnTo>
                    <a:pt x="811" y="192"/>
                  </a:lnTo>
                  <a:lnTo>
                    <a:pt x="805" y="203"/>
                  </a:lnTo>
                  <a:lnTo>
                    <a:pt x="797" y="214"/>
                  </a:lnTo>
                  <a:lnTo>
                    <a:pt x="790" y="225"/>
                  </a:lnTo>
                  <a:lnTo>
                    <a:pt x="781" y="235"/>
                  </a:lnTo>
                  <a:lnTo>
                    <a:pt x="770" y="246"/>
                  </a:lnTo>
                  <a:lnTo>
                    <a:pt x="759" y="256"/>
                  </a:lnTo>
                  <a:lnTo>
                    <a:pt x="747" y="267"/>
                  </a:lnTo>
                  <a:lnTo>
                    <a:pt x="732" y="277"/>
                  </a:lnTo>
                  <a:lnTo>
                    <a:pt x="718" y="287"/>
                  </a:lnTo>
                  <a:lnTo>
                    <a:pt x="703" y="297"/>
                  </a:lnTo>
                  <a:lnTo>
                    <a:pt x="685" y="306"/>
                  </a:lnTo>
                  <a:lnTo>
                    <a:pt x="667" y="317"/>
                  </a:lnTo>
                  <a:lnTo>
                    <a:pt x="645" y="328"/>
                  </a:lnTo>
                  <a:lnTo>
                    <a:pt x="618" y="341"/>
                  </a:lnTo>
                  <a:lnTo>
                    <a:pt x="587" y="354"/>
                  </a:lnTo>
                  <a:lnTo>
                    <a:pt x="551" y="370"/>
                  </a:lnTo>
                  <a:lnTo>
                    <a:pt x="510" y="386"/>
                  </a:lnTo>
                  <a:lnTo>
                    <a:pt x="465" y="404"/>
                  </a:lnTo>
                  <a:lnTo>
                    <a:pt x="414" y="423"/>
                  </a:lnTo>
                  <a:lnTo>
                    <a:pt x="365" y="441"/>
                  </a:lnTo>
                  <a:lnTo>
                    <a:pt x="325" y="458"/>
                  </a:lnTo>
                  <a:lnTo>
                    <a:pt x="291" y="472"/>
                  </a:lnTo>
                  <a:lnTo>
                    <a:pt x="265" y="484"/>
                  </a:lnTo>
                  <a:lnTo>
                    <a:pt x="244" y="496"/>
                  </a:lnTo>
                  <a:lnTo>
                    <a:pt x="226" y="507"/>
                  </a:lnTo>
                  <a:lnTo>
                    <a:pt x="210" y="518"/>
                  </a:lnTo>
                  <a:lnTo>
                    <a:pt x="198" y="527"/>
                  </a:lnTo>
                  <a:lnTo>
                    <a:pt x="188" y="536"/>
                  </a:lnTo>
                  <a:lnTo>
                    <a:pt x="180" y="544"/>
                  </a:lnTo>
                  <a:lnTo>
                    <a:pt x="173" y="553"/>
                  </a:lnTo>
                  <a:lnTo>
                    <a:pt x="168" y="561"/>
                  </a:lnTo>
                  <a:lnTo>
                    <a:pt x="164" y="569"/>
                  </a:lnTo>
                  <a:lnTo>
                    <a:pt x="161" y="577"/>
                  </a:lnTo>
                  <a:lnTo>
                    <a:pt x="159" y="585"/>
                  </a:lnTo>
                  <a:lnTo>
                    <a:pt x="159" y="593"/>
                  </a:lnTo>
                  <a:lnTo>
                    <a:pt x="0" y="6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>
                <a:defRPr/>
              </a:pPr>
              <a:endParaRPr lang="fa-IR" sz="2800" b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2470" y="1961"/>
              <a:ext cx="488" cy="470"/>
            </a:xfrm>
            <a:custGeom>
              <a:avLst/>
              <a:gdLst>
                <a:gd name="T0" fmla="*/ 1000 w 2450"/>
                <a:gd name="T1" fmla="*/ 1160 h 2349"/>
                <a:gd name="T2" fmla="*/ 952 w 2450"/>
                <a:gd name="T3" fmla="*/ 1263 h 2349"/>
                <a:gd name="T4" fmla="*/ 839 w 2450"/>
                <a:gd name="T5" fmla="*/ 1368 h 2349"/>
                <a:gd name="T6" fmla="*/ 763 w 2450"/>
                <a:gd name="T7" fmla="*/ 1359 h 2349"/>
                <a:gd name="T8" fmla="*/ 614 w 2450"/>
                <a:gd name="T9" fmla="*/ 1219 h 2349"/>
                <a:gd name="T10" fmla="*/ 917 w 2450"/>
                <a:gd name="T11" fmla="*/ 954 h 2349"/>
                <a:gd name="T12" fmla="*/ 1008 w 2450"/>
                <a:gd name="T13" fmla="*/ 1063 h 2349"/>
                <a:gd name="T14" fmla="*/ 2062 w 2450"/>
                <a:gd name="T15" fmla="*/ 415 h 2349"/>
                <a:gd name="T16" fmla="*/ 1996 w 2450"/>
                <a:gd name="T17" fmla="*/ 445 h 2349"/>
                <a:gd name="T18" fmla="*/ 1919 w 2450"/>
                <a:gd name="T19" fmla="*/ 536 h 2349"/>
                <a:gd name="T20" fmla="*/ 1806 w 2450"/>
                <a:gd name="T21" fmla="*/ 723 h 2349"/>
                <a:gd name="T22" fmla="*/ 1720 w 2450"/>
                <a:gd name="T23" fmla="*/ 816 h 2349"/>
                <a:gd name="T24" fmla="*/ 1618 w 2450"/>
                <a:gd name="T25" fmla="*/ 844 h 2349"/>
                <a:gd name="T26" fmla="*/ 1474 w 2450"/>
                <a:gd name="T27" fmla="*/ 1340 h 2349"/>
                <a:gd name="T28" fmla="*/ 1307 w 2450"/>
                <a:gd name="T29" fmla="*/ 1759 h 2349"/>
                <a:gd name="T30" fmla="*/ 1088 w 2450"/>
                <a:gd name="T31" fmla="*/ 2062 h 2349"/>
                <a:gd name="T32" fmla="*/ 874 w 2450"/>
                <a:gd name="T33" fmla="*/ 2242 h 2349"/>
                <a:gd name="T34" fmla="*/ 718 w 2450"/>
                <a:gd name="T35" fmla="*/ 2315 h 2349"/>
                <a:gd name="T36" fmla="*/ 559 w 2450"/>
                <a:gd name="T37" fmla="*/ 2346 h 2349"/>
                <a:gd name="T38" fmla="*/ 381 w 2450"/>
                <a:gd name="T39" fmla="*/ 2340 h 2349"/>
                <a:gd name="T40" fmla="*/ 221 w 2450"/>
                <a:gd name="T41" fmla="*/ 2281 h 2349"/>
                <a:gd name="T42" fmla="*/ 99 w 2450"/>
                <a:gd name="T43" fmla="*/ 2166 h 2349"/>
                <a:gd name="T44" fmla="*/ 24 w 2450"/>
                <a:gd name="T45" fmla="*/ 1999 h 2349"/>
                <a:gd name="T46" fmla="*/ 0 w 2450"/>
                <a:gd name="T47" fmla="*/ 1783 h 2349"/>
                <a:gd name="T48" fmla="*/ 19 w 2450"/>
                <a:gd name="T49" fmla="*/ 1587 h 2349"/>
                <a:gd name="T50" fmla="*/ 73 w 2450"/>
                <a:gd name="T51" fmla="*/ 1348 h 2349"/>
                <a:gd name="T52" fmla="*/ 137 w 2450"/>
                <a:gd name="T53" fmla="*/ 1168 h 2349"/>
                <a:gd name="T54" fmla="*/ 199 w 2450"/>
                <a:gd name="T55" fmla="*/ 1023 h 2349"/>
                <a:gd name="T56" fmla="*/ 267 w 2450"/>
                <a:gd name="T57" fmla="*/ 894 h 2349"/>
                <a:gd name="T58" fmla="*/ 317 w 2450"/>
                <a:gd name="T59" fmla="*/ 849 h 2349"/>
                <a:gd name="T60" fmla="*/ 334 w 2450"/>
                <a:gd name="T61" fmla="*/ 866 h 2349"/>
                <a:gd name="T62" fmla="*/ 295 w 2450"/>
                <a:gd name="T63" fmla="*/ 966 h 2349"/>
                <a:gd name="T64" fmla="*/ 199 w 2450"/>
                <a:gd name="T65" fmla="*/ 1210 h 2349"/>
                <a:gd name="T66" fmla="*/ 136 w 2450"/>
                <a:gd name="T67" fmla="*/ 1467 h 2349"/>
                <a:gd name="T68" fmla="*/ 146 w 2450"/>
                <a:gd name="T69" fmla="*/ 1652 h 2349"/>
                <a:gd name="T70" fmla="*/ 214 w 2450"/>
                <a:gd name="T71" fmla="*/ 1787 h 2349"/>
                <a:gd name="T72" fmla="*/ 328 w 2450"/>
                <a:gd name="T73" fmla="*/ 1876 h 2349"/>
                <a:gd name="T74" fmla="*/ 461 w 2450"/>
                <a:gd name="T75" fmla="*/ 1922 h 2349"/>
                <a:gd name="T76" fmla="*/ 636 w 2450"/>
                <a:gd name="T77" fmla="*/ 1934 h 2349"/>
                <a:gd name="T78" fmla="*/ 889 w 2450"/>
                <a:gd name="T79" fmla="*/ 1885 h 2349"/>
                <a:gd name="T80" fmla="*/ 1102 w 2450"/>
                <a:gd name="T81" fmla="*/ 1759 h 2349"/>
                <a:gd name="T82" fmla="*/ 1268 w 2450"/>
                <a:gd name="T83" fmla="*/ 1567 h 2349"/>
                <a:gd name="T84" fmla="*/ 1375 w 2450"/>
                <a:gd name="T85" fmla="*/ 1326 h 2349"/>
                <a:gd name="T86" fmla="*/ 1429 w 2450"/>
                <a:gd name="T87" fmla="*/ 995 h 2349"/>
                <a:gd name="T88" fmla="*/ 1429 w 2450"/>
                <a:gd name="T89" fmla="*/ 899 h 2349"/>
                <a:gd name="T90" fmla="*/ 1426 w 2450"/>
                <a:gd name="T91" fmla="*/ 738 h 2349"/>
                <a:gd name="T92" fmla="*/ 1453 w 2450"/>
                <a:gd name="T93" fmla="*/ 620 h 2349"/>
                <a:gd name="T94" fmla="*/ 1500 w 2450"/>
                <a:gd name="T95" fmla="*/ 571 h 2349"/>
                <a:gd name="T96" fmla="*/ 1561 w 2450"/>
                <a:gd name="T97" fmla="*/ 560 h 2349"/>
                <a:gd name="T98" fmla="*/ 1652 w 2450"/>
                <a:gd name="T99" fmla="*/ 570 h 2349"/>
                <a:gd name="T100" fmla="*/ 1785 w 2450"/>
                <a:gd name="T101" fmla="*/ 528 h 2349"/>
                <a:gd name="T102" fmla="*/ 1868 w 2450"/>
                <a:gd name="T103" fmla="*/ 430 h 2349"/>
                <a:gd name="T104" fmla="*/ 2062 w 2450"/>
                <a:gd name="T105" fmla="*/ 154 h 2349"/>
                <a:gd name="T106" fmla="*/ 2232 w 2450"/>
                <a:gd name="T107" fmla="*/ 7 h 2349"/>
                <a:gd name="T108" fmla="*/ 2285 w 2450"/>
                <a:gd name="T109" fmla="*/ 16 h 2349"/>
                <a:gd name="T110" fmla="*/ 2303 w 2450"/>
                <a:gd name="T111" fmla="*/ 68 h 2349"/>
                <a:gd name="T112" fmla="*/ 2407 w 2450"/>
                <a:gd name="T113" fmla="*/ 168 h 2349"/>
                <a:gd name="T114" fmla="*/ 2448 w 2450"/>
                <a:gd name="T115" fmla="*/ 238 h 2349"/>
                <a:gd name="T116" fmla="*/ 2411 w 2450"/>
                <a:gd name="T117" fmla="*/ 345 h 2349"/>
                <a:gd name="T118" fmla="*/ 2326 w 2450"/>
                <a:gd name="T119" fmla="*/ 439 h 2349"/>
                <a:gd name="T120" fmla="*/ 2184 w 2450"/>
                <a:gd name="T121" fmla="*/ 421 h 234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450"/>
                <a:gd name="T184" fmla="*/ 0 h 2349"/>
                <a:gd name="T185" fmla="*/ 2450 w 2450"/>
                <a:gd name="T186" fmla="*/ 2349 h 234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450" h="2349">
                  <a:moveTo>
                    <a:pt x="1011" y="1082"/>
                  </a:moveTo>
                  <a:lnTo>
                    <a:pt x="1011" y="1095"/>
                  </a:lnTo>
                  <a:lnTo>
                    <a:pt x="1010" y="1108"/>
                  </a:lnTo>
                  <a:lnTo>
                    <a:pt x="1008" y="1122"/>
                  </a:lnTo>
                  <a:lnTo>
                    <a:pt x="1006" y="1135"/>
                  </a:lnTo>
                  <a:lnTo>
                    <a:pt x="1003" y="1147"/>
                  </a:lnTo>
                  <a:lnTo>
                    <a:pt x="1000" y="1160"/>
                  </a:lnTo>
                  <a:lnTo>
                    <a:pt x="996" y="1173"/>
                  </a:lnTo>
                  <a:lnTo>
                    <a:pt x="991" y="1186"/>
                  </a:lnTo>
                  <a:lnTo>
                    <a:pt x="987" y="1199"/>
                  </a:lnTo>
                  <a:lnTo>
                    <a:pt x="980" y="1212"/>
                  </a:lnTo>
                  <a:lnTo>
                    <a:pt x="975" y="1224"/>
                  </a:lnTo>
                  <a:lnTo>
                    <a:pt x="967" y="1237"/>
                  </a:lnTo>
                  <a:lnTo>
                    <a:pt x="952" y="1263"/>
                  </a:lnTo>
                  <a:lnTo>
                    <a:pt x="934" y="1288"/>
                  </a:lnTo>
                  <a:lnTo>
                    <a:pt x="913" y="1309"/>
                  </a:lnTo>
                  <a:lnTo>
                    <a:pt x="894" y="1328"/>
                  </a:lnTo>
                  <a:lnTo>
                    <a:pt x="876" y="1344"/>
                  </a:lnTo>
                  <a:lnTo>
                    <a:pt x="857" y="1358"/>
                  </a:lnTo>
                  <a:lnTo>
                    <a:pt x="848" y="1363"/>
                  </a:lnTo>
                  <a:lnTo>
                    <a:pt x="839" y="1368"/>
                  </a:lnTo>
                  <a:lnTo>
                    <a:pt x="830" y="1372"/>
                  </a:lnTo>
                  <a:lnTo>
                    <a:pt x="823" y="1375"/>
                  </a:lnTo>
                  <a:lnTo>
                    <a:pt x="814" y="1377"/>
                  </a:lnTo>
                  <a:lnTo>
                    <a:pt x="806" y="1380"/>
                  </a:lnTo>
                  <a:lnTo>
                    <a:pt x="798" y="1381"/>
                  </a:lnTo>
                  <a:lnTo>
                    <a:pt x="791" y="1381"/>
                  </a:lnTo>
                  <a:lnTo>
                    <a:pt x="763" y="1359"/>
                  </a:lnTo>
                  <a:lnTo>
                    <a:pt x="740" y="1340"/>
                  </a:lnTo>
                  <a:lnTo>
                    <a:pt x="720" y="1323"/>
                  </a:lnTo>
                  <a:lnTo>
                    <a:pt x="705" y="1311"/>
                  </a:lnTo>
                  <a:lnTo>
                    <a:pt x="666" y="1275"/>
                  </a:lnTo>
                  <a:lnTo>
                    <a:pt x="636" y="1244"/>
                  </a:lnTo>
                  <a:lnTo>
                    <a:pt x="624" y="1231"/>
                  </a:lnTo>
                  <a:lnTo>
                    <a:pt x="614" y="1219"/>
                  </a:lnTo>
                  <a:lnTo>
                    <a:pt x="607" y="1208"/>
                  </a:lnTo>
                  <a:lnTo>
                    <a:pt x="600" y="1199"/>
                  </a:lnTo>
                  <a:lnTo>
                    <a:pt x="802" y="866"/>
                  </a:lnTo>
                  <a:lnTo>
                    <a:pt x="837" y="890"/>
                  </a:lnTo>
                  <a:lnTo>
                    <a:pt x="868" y="913"/>
                  </a:lnTo>
                  <a:lnTo>
                    <a:pt x="894" y="934"/>
                  </a:lnTo>
                  <a:lnTo>
                    <a:pt x="917" y="954"/>
                  </a:lnTo>
                  <a:lnTo>
                    <a:pt x="939" y="974"/>
                  </a:lnTo>
                  <a:lnTo>
                    <a:pt x="958" y="993"/>
                  </a:lnTo>
                  <a:lnTo>
                    <a:pt x="975" y="1010"/>
                  </a:lnTo>
                  <a:lnTo>
                    <a:pt x="988" y="1027"/>
                  </a:lnTo>
                  <a:lnTo>
                    <a:pt x="998" y="1042"/>
                  </a:lnTo>
                  <a:lnTo>
                    <a:pt x="1006" y="1056"/>
                  </a:lnTo>
                  <a:lnTo>
                    <a:pt x="1008" y="1063"/>
                  </a:lnTo>
                  <a:lnTo>
                    <a:pt x="1009" y="1070"/>
                  </a:lnTo>
                  <a:lnTo>
                    <a:pt x="1010" y="1076"/>
                  </a:lnTo>
                  <a:lnTo>
                    <a:pt x="1011" y="1082"/>
                  </a:lnTo>
                  <a:close/>
                  <a:moveTo>
                    <a:pt x="2092" y="412"/>
                  </a:moveTo>
                  <a:lnTo>
                    <a:pt x="2082" y="412"/>
                  </a:lnTo>
                  <a:lnTo>
                    <a:pt x="2072" y="414"/>
                  </a:lnTo>
                  <a:lnTo>
                    <a:pt x="2062" y="415"/>
                  </a:lnTo>
                  <a:lnTo>
                    <a:pt x="2052" y="417"/>
                  </a:lnTo>
                  <a:lnTo>
                    <a:pt x="2042" y="420"/>
                  </a:lnTo>
                  <a:lnTo>
                    <a:pt x="2032" y="425"/>
                  </a:lnTo>
                  <a:lnTo>
                    <a:pt x="2023" y="428"/>
                  </a:lnTo>
                  <a:lnTo>
                    <a:pt x="2014" y="433"/>
                  </a:lnTo>
                  <a:lnTo>
                    <a:pt x="2004" y="439"/>
                  </a:lnTo>
                  <a:lnTo>
                    <a:pt x="1996" y="445"/>
                  </a:lnTo>
                  <a:lnTo>
                    <a:pt x="1987" y="452"/>
                  </a:lnTo>
                  <a:lnTo>
                    <a:pt x="1978" y="460"/>
                  </a:lnTo>
                  <a:lnTo>
                    <a:pt x="1960" y="477"/>
                  </a:lnTo>
                  <a:lnTo>
                    <a:pt x="1944" y="497"/>
                  </a:lnTo>
                  <a:lnTo>
                    <a:pt x="1937" y="506"/>
                  </a:lnTo>
                  <a:lnTo>
                    <a:pt x="1928" y="518"/>
                  </a:lnTo>
                  <a:lnTo>
                    <a:pt x="1919" y="536"/>
                  </a:lnTo>
                  <a:lnTo>
                    <a:pt x="1905" y="557"/>
                  </a:lnTo>
                  <a:lnTo>
                    <a:pt x="1891" y="581"/>
                  </a:lnTo>
                  <a:lnTo>
                    <a:pt x="1874" y="610"/>
                  </a:lnTo>
                  <a:lnTo>
                    <a:pt x="1856" y="643"/>
                  </a:lnTo>
                  <a:lnTo>
                    <a:pt x="1836" y="679"/>
                  </a:lnTo>
                  <a:lnTo>
                    <a:pt x="1820" y="702"/>
                  </a:lnTo>
                  <a:lnTo>
                    <a:pt x="1806" y="723"/>
                  </a:lnTo>
                  <a:lnTo>
                    <a:pt x="1792" y="743"/>
                  </a:lnTo>
                  <a:lnTo>
                    <a:pt x="1777" y="761"/>
                  </a:lnTo>
                  <a:lnTo>
                    <a:pt x="1764" y="776"/>
                  </a:lnTo>
                  <a:lnTo>
                    <a:pt x="1752" y="790"/>
                  </a:lnTo>
                  <a:lnTo>
                    <a:pt x="1739" y="802"/>
                  </a:lnTo>
                  <a:lnTo>
                    <a:pt x="1728" y="811"/>
                  </a:lnTo>
                  <a:lnTo>
                    <a:pt x="1720" y="816"/>
                  </a:lnTo>
                  <a:lnTo>
                    <a:pt x="1712" y="820"/>
                  </a:lnTo>
                  <a:lnTo>
                    <a:pt x="1704" y="825"/>
                  </a:lnTo>
                  <a:lnTo>
                    <a:pt x="1694" y="828"/>
                  </a:lnTo>
                  <a:lnTo>
                    <a:pt x="1672" y="836"/>
                  </a:lnTo>
                  <a:lnTo>
                    <a:pt x="1646" y="843"/>
                  </a:lnTo>
                  <a:lnTo>
                    <a:pt x="1637" y="843"/>
                  </a:lnTo>
                  <a:lnTo>
                    <a:pt x="1618" y="844"/>
                  </a:lnTo>
                  <a:lnTo>
                    <a:pt x="1604" y="845"/>
                  </a:lnTo>
                  <a:lnTo>
                    <a:pt x="1593" y="847"/>
                  </a:lnTo>
                  <a:lnTo>
                    <a:pt x="1582" y="848"/>
                  </a:lnTo>
                  <a:lnTo>
                    <a:pt x="1572" y="850"/>
                  </a:lnTo>
                  <a:lnTo>
                    <a:pt x="1506" y="1206"/>
                  </a:lnTo>
                  <a:lnTo>
                    <a:pt x="1491" y="1274"/>
                  </a:lnTo>
                  <a:lnTo>
                    <a:pt x="1474" y="1340"/>
                  </a:lnTo>
                  <a:lnTo>
                    <a:pt x="1454" y="1404"/>
                  </a:lnTo>
                  <a:lnTo>
                    <a:pt x="1435" y="1468"/>
                  </a:lnTo>
                  <a:lnTo>
                    <a:pt x="1411" y="1530"/>
                  </a:lnTo>
                  <a:lnTo>
                    <a:pt x="1387" y="1591"/>
                  </a:lnTo>
                  <a:lnTo>
                    <a:pt x="1361" y="1651"/>
                  </a:lnTo>
                  <a:lnTo>
                    <a:pt x="1332" y="1709"/>
                  </a:lnTo>
                  <a:lnTo>
                    <a:pt x="1307" y="1759"/>
                  </a:lnTo>
                  <a:lnTo>
                    <a:pt x="1279" y="1808"/>
                  </a:lnTo>
                  <a:lnTo>
                    <a:pt x="1250" y="1854"/>
                  </a:lnTo>
                  <a:lnTo>
                    <a:pt x="1221" y="1899"/>
                  </a:lnTo>
                  <a:lnTo>
                    <a:pt x="1190" y="1942"/>
                  </a:lnTo>
                  <a:lnTo>
                    <a:pt x="1158" y="1984"/>
                  </a:lnTo>
                  <a:lnTo>
                    <a:pt x="1124" y="2024"/>
                  </a:lnTo>
                  <a:lnTo>
                    <a:pt x="1088" y="2062"/>
                  </a:lnTo>
                  <a:lnTo>
                    <a:pt x="1057" y="2094"/>
                  </a:lnTo>
                  <a:lnTo>
                    <a:pt x="1027" y="2124"/>
                  </a:lnTo>
                  <a:lnTo>
                    <a:pt x="996" y="2152"/>
                  </a:lnTo>
                  <a:lnTo>
                    <a:pt x="966" y="2178"/>
                  </a:lnTo>
                  <a:lnTo>
                    <a:pt x="935" y="2201"/>
                  </a:lnTo>
                  <a:lnTo>
                    <a:pt x="904" y="2223"/>
                  </a:lnTo>
                  <a:lnTo>
                    <a:pt x="874" y="2242"/>
                  </a:lnTo>
                  <a:lnTo>
                    <a:pt x="845" y="2260"/>
                  </a:lnTo>
                  <a:lnTo>
                    <a:pt x="824" y="2271"/>
                  </a:lnTo>
                  <a:lnTo>
                    <a:pt x="803" y="2281"/>
                  </a:lnTo>
                  <a:lnTo>
                    <a:pt x="782" y="2291"/>
                  </a:lnTo>
                  <a:lnTo>
                    <a:pt x="761" y="2299"/>
                  </a:lnTo>
                  <a:lnTo>
                    <a:pt x="740" y="2307"/>
                  </a:lnTo>
                  <a:lnTo>
                    <a:pt x="718" y="2315"/>
                  </a:lnTo>
                  <a:lnTo>
                    <a:pt x="696" y="2322"/>
                  </a:lnTo>
                  <a:lnTo>
                    <a:pt x="674" y="2327"/>
                  </a:lnTo>
                  <a:lnTo>
                    <a:pt x="652" y="2333"/>
                  </a:lnTo>
                  <a:lnTo>
                    <a:pt x="629" y="2337"/>
                  </a:lnTo>
                  <a:lnTo>
                    <a:pt x="607" y="2340"/>
                  </a:lnTo>
                  <a:lnTo>
                    <a:pt x="583" y="2344"/>
                  </a:lnTo>
                  <a:lnTo>
                    <a:pt x="559" y="2346"/>
                  </a:lnTo>
                  <a:lnTo>
                    <a:pt x="536" y="2348"/>
                  </a:lnTo>
                  <a:lnTo>
                    <a:pt x="512" y="2349"/>
                  </a:lnTo>
                  <a:lnTo>
                    <a:pt x="489" y="2349"/>
                  </a:lnTo>
                  <a:lnTo>
                    <a:pt x="460" y="2349"/>
                  </a:lnTo>
                  <a:lnTo>
                    <a:pt x="432" y="2347"/>
                  </a:lnTo>
                  <a:lnTo>
                    <a:pt x="406" y="2344"/>
                  </a:lnTo>
                  <a:lnTo>
                    <a:pt x="381" y="2340"/>
                  </a:lnTo>
                  <a:lnTo>
                    <a:pt x="355" y="2335"/>
                  </a:lnTo>
                  <a:lnTo>
                    <a:pt x="331" y="2329"/>
                  </a:lnTo>
                  <a:lnTo>
                    <a:pt x="307" y="2322"/>
                  </a:lnTo>
                  <a:lnTo>
                    <a:pt x="285" y="2313"/>
                  </a:lnTo>
                  <a:lnTo>
                    <a:pt x="263" y="2303"/>
                  </a:lnTo>
                  <a:lnTo>
                    <a:pt x="240" y="2293"/>
                  </a:lnTo>
                  <a:lnTo>
                    <a:pt x="221" y="2281"/>
                  </a:lnTo>
                  <a:lnTo>
                    <a:pt x="201" y="2267"/>
                  </a:lnTo>
                  <a:lnTo>
                    <a:pt x="182" y="2253"/>
                  </a:lnTo>
                  <a:lnTo>
                    <a:pt x="163" y="2238"/>
                  </a:lnTo>
                  <a:lnTo>
                    <a:pt x="147" y="2221"/>
                  </a:lnTo>
                  <a:lnTo>
                    <a:pt x="130" y="2204"/>
                  </a:lnTo>
                  <a:lnTo>
                    <a:pt x="114" y="2185"/>
                  </a:lnTo>
                  <a:lnTo>
                    <a:pt x="99" y="2166"/>
                  </a:lnTo>
                  <a:lnTo>
                    <a:pt x="86" y="2145"/>
                  </a:lnTo>
                  <a:lnTo>
                    <a:pt x="73" y="2123"/>
                  </a:lnTo>
                  <a:lnTo>
                    <a:pt x="62" y="2101"/>
                  </a:lnTo>
                  <a:lnTo>
                    <a:pt x="51" y="2077"/>
                  </a:lnTo>
                  <a:lnTo>
                    <a:pt x="41" y="2052"/>
                  </a:lnTo>
                  <a:lnTo>
                    <a:pt x="32" y="2026"/>
                  </a:lnTo>
                  <a:lnTo>
                    <a:pt x="24" y="1999"/>
                  </a:lnTo>
                  <a:lnTo>
                    <a:pt x="18" y="1972"/>
                  </a:lnTo>
                  <a:lnTo>
                    <a:pt x="12" y="1943"/>
                  </a:lnTo>
                  <a:lnTo>
                    <a:pt x="8" y="1913"/>
                  </a:lnTo>
                  <a:lnTo>
                    <a:pt x="5" y="1883"/>
                  </a:lnTo>
                  <a:lnTo>
                    <a:pt x="2" y="1851"/>
                  </a:lnTo>
                  <a:lnTo>
                    <a:pt x="0" y="1817"/>
                  </a:lnTo>
                  <a:lnTo>
                    <a:pt x="0" y="1783"/>
                  </a:lnTo>
                  <a:lnTo>
                    <a:pt x="0" y="1761"/>
                  </a:lnTo>
                  <a:lnTo>
                    <a:pt x="1" y="1737"/>
                  </a:lnTo>
                  <a:lnTo>
                    <a:pt x="3" y="1711"/>
                  </a:lnTo>
                  <a:lnTo>
                    <a:pt x="7" y="1683"/>
                  </a:lnTo>
                  <a:lnTo>
                    <a:pt x="10" y="1653"/>
                  </a:lnTo>
                  <a:lnTo>
                    <a:pt x="14" y="1621"/>
                  </a:lnTo>
                  <a:lnTo>
                    <a:pt x="19" y="1587"/>
                  </a:lnTo>
                  <a:lnTo>
                    <a:pt x="26" y="1551"/>
                  </a:lnTo>
                  <a:lnTo>
                    <a:pt x="32" y="1515"/>
                  </a:lnTo>
                  <a:lnTo>
                    <a:pt x="39" y="1479"/>
                  </a:lnTo>
                  <a:lnTo>
                    <a:pt x="46" y="1445"/>
                  </a:lnTo>
                  <a:lnTo>
                    <a:pt x="55" y="1412"/>
                  </a:lnTo>
                  <a:lnTo>
                    <a:pt x="64" y="1380"/>
                  </a:lnTo>
                  <a:lnTo>
                    <a:pt x="73" y="1348"/>
                  </a:lnTo>
                  <a:lnTo>
                    <a:pt x="83" y="1317"/>
                  </a:lnTo>
                  <a:lnTo>
                    <a:pt x="93" y="1288"/>
                  </a:lnTo>
                  <a:lnTo>
                    <a:pt x="104" y="1259"/>
                  </a:lnTo>
                  <a:lnTo>
                    <a:pt x="113" y="1234"/>
                  </a:lnTo>
                  <a:lnTo>
                    <a:pt x="121" y="1210"/>
                  </a:lnTo>
                  <a:lnTo>
                    <a:pt x="130" y="1188"/>
                  </a:lnTo>
                  <a:lnTo>
                    <a:pt x="137" y="1168"/>
                  </a:lnTo>
                  <a:lnTo>
                    <a:pt x="143" y="1150"/>
                  </a:lnTo>
                  <a:lnTo>
                    <a:pt x="150" y="1135"/>
                  </a:lnTo>
                  <a:lnTo>
                    <a:pt x="155" y="1122"/>
                  </a:lnTo>
                  <a:lnTo>
                    <a:pt x="166" y="1096"/>
                  </a:lnTo>
                  <a:lnTo>
                    <a:pt x="177" y="1072"/>
                  </a:lnTo>
                  <a:lnTo>
                    <a:pt x="188" y="1048"/>
                  </a:lnTo>
                  <a:lnTo>
                    <a:pt x="199" y="1023"/>
                  </a:lnTo>
                  <a:lnTo>
                    <a:pt x="210" y="999"/>
                  </a:lnTo>
                  <a:lnTo>
                    <a:pt x="221" y="976"/>
                  </a:lnTo>
                  <a:lnTo>
                    <a:pt x="233" y="954"/>
                  </a:lnTo>
                  <a:lnTo>
                    <a:pt x="244" y="931"/>
                  </a:lnTo>
                  <a:lnTo>
                    <a:pt x="252" y="919"/>
                  </a:lnTo>
                  <a:lnTo>
                    <a:pt x="259" y="907"/>
                  </a:lnTo>
                  <a:lnTo>
                    <a:pt x="267" y="894"/>
                  </a:lnTo>
                  <a:lnTo>
                    <a:pt x="275" y="884"/>
                  </a:lnTo>
                  <a:lnTo>
                    <a:pt x="283" y="875"/>
                  </a:lnTo>
                  <a:lnTo>
                    <a:pt x="291" y="867"/>
                  </a:lnTo>
                  <a:lnTo>
                    <a:pt x="299" y="860"/>
                  </a:lnTo>
                  <a:lnTo>
                    <a:pt x="306" y="855"/>
                  </a:lnTo>
                  <a:lnTo>
                    <a:pt x="311" y="851"/>
                  </a:lnTo>
                  <a:lnTo>
                    <a:pt x="317" y="849"/>
                  </a:lnTo>
                  <a:lnTo>
                    <a:pt x="321" y="849"/>
                  </a:lnTo>
                  <a:lnTo>
                    <a:pt x="325" y="850"/>
                  </a:lnTo>
                  <a:lnTo>
                    <a:pt x="329" y="851"/>
                  </a:lnTo>
                  <a:lnTo>
                    <a:pt x="332" y="854"/>
                  </a:lnTo>
                  <a:lnTo>
                    <a:pt x="333" y="857"/>
                  </a:lnTo>
                  <a:lnTo>
                    <a:pt x="334" y="860"/>
                  </a:lnTo>
                  <a:lnTo>
                    <a:pt x="334" y="866"/>
                  </a:lnTo>
                  <a:lnTo>
                    <a:pt x="333" y="871"/>
                  </a:lnTo>
                  <a:lnTo>
                    <a:pt x="332" y="878"/>
                  </a:lnTo>
                  <a:lnTo>
                    <a:pt x="330" y="884"/>
                  </a:lnTo>
                  <a:lnTo>
                    <a:pt x="319" y="909"/>
                  </a:lnTo>
                  <a:lnTo>
                    <a:pt x="309" y="930"/>
                  </a:lnTo>
                  <a:lnTo>
                    <a:pt x="301" y="950"/>
                  </a:lnTo>
                  <a:lnTo>
                    <a:pt x="295" y="966"/>
                  </a:lnTo>
                  <a:lnTo>
                    <a:pt x="277" y="1009"/>
                  </a:lnTo>
                  <a:lnTo>
                    <a:pt x="260" y="1050"/>
                  </a:lnTo>
                  <a:lnTo>
                    <a:pt x="245" y="1087"/>
                  </a:lnTo>
                  <a:lnTo>
                    <a:pt x="232" y="1122"/>
                  </a:lnTo>
                  <a:lnTo>
                    <a:pt x="220" y="1154"/>
                  </a:lnTo>
                  <a:lnTo>
                    <a:pt x="209" y="1183"/>
                  </a:lnTo>
                  <a:lnTo>
                    <a:pt x="199" y="1210"/>
                  </a:lnTo>
                  <a:lnTo>
                    <a:pt x="190" y="1233"/>
                  </a:lnTo>
                  <a:lnTo>
                    <a:pt x="177" y="1276"/>
                  </a:lnTo>
                  <a:lnTo>
                    <a:pt x="164" y="1318"/>
                  </a:lnTo>
                  <a:lnTo>
                    <a:pt x="155" y="1358"/>
                  </a:lnTo>
                  <a:lnTo>
                    <a:pt x="147" y="1395"/>
                  </a:lnTo>
                  <a:lnTo>
                    <a:pt x="140" y="1431"/>
                  </a:lnTo>
                  <a:lnTo>
                    <a:pt x="136" y="1467"/>
                  </a:lnTo>
                  <a:lnTo>
                    <a:pt x="132" y="1500"/>
                  </a:lnTo>
                  <a:lnTo>
                    <a:pt x="131" y="1532"/>
                  </a:lnTo>
                  <a:lnTo>
                    <a:pt x="132" y="1557"/>
                  </a:lnTo>
                  <a:lnTo>
                    <a:pt x="134" y="1583"/>
                  </a:lnTo>
                  <a:lnTo>
                    <a:pt x="137" y="1607"/>
                  </a:lnTo>
                  <a:lnTo>
                    <a:pt x="141" y="1630"/>
                  </a:lnTo>
                  <a:lnTo>
                    <a:pt x="146" y="1652"/>
                  </a:lnTo>
                  <a:lnTo>
                    <a:pt x="152" y="1674"/>
                  </a:lnTo>
                  <a:lnTo>
                    <a:pt x="160" y="1695"/>
                  </a:lnTo>
                  <a:lnTo>
                    <a:pt x="169" y="1715"/>
                  </a:lnTo>
                  <a:lnTo>
                    <a:pt x="179" y="1734"/>
                  </a:lnTo>
                  <a:lnTo>
                    <a:pt x="190" y="1752"/>
                  </a:lnTo>
                  <a:lnTo>
                    <a:pt x="201" y="1770"/>
                  </a:lnTo>
                  <a:lnTo>
                    <a:pt x="214" y="1787"/>
                  </a:lnTo>
                  <a:lnTo>
                    <a:pt x="229" y="1803"/>
                  </a:lnTo>
                  <a:lnTo>
                    <a:pt x="245" y="1817"/>
                  </a:lnTo>
                  <a:lnTo>
                    <a:pt x="261" y="1832"/>
                  </a:lnTo>
                  <a:lnTo>
                    <a:pt x="279" y="1845"/>
                  </a:lnTo>
                  <a:lnTo>
                    <a:pt x="295" y="1856"/>
                  </a:lnTo>
                  <a:lnTo>
                    <a:pt x="311" y="1866"/>
                  </a:lnTo>
                  <a:lnTo>
                    <a:pt x="328" y="1876"/>
                  </a:lnTo>
                  <a:lnTo>
                    <a:pt x="345" y="1885"/>
                  </a:lnTo>
                  <a:lnTo>
                    <a:pt x="363" y="1892"/>
                  </a:lnTo>
                  <a:lnTo>
                    <a:pt x="382" y="1900"/>
                  </a:lnTo>
                  <a:lnTo>
                    <a:pt x="400" y="1907"/>
                  </a:lnTo>
                  <a:lnTo>
                    <a:pt x="420" y="1912"/>
                  </a:lnTo>
                  <a:lnTo>
                    <a:pt x="440" y="1918"/>
                  </a:lnTo>
                  <a:lnTo>
                    <a:pt x="461" y="1922"/>
                  </a:lnTo>
                  <a:lnTo>
                    <a:pt x="482" y="1926"/>
                  </a:lnTo>
                  <a:lnTo>
                    <a:pt x="504" y="1929"/>
                  </a:lnTo>
                  <a:lnTo>
                    <a:pt x="526" y="1931"/>
                  </a:lnTo>
                  <a:lnTo>
                    <a:pt x="549" y="1933"/>
                  </a:lnTo>
                  <a:lnTo>
                    <a:pt x="572" y="1934"/>
                  </a:lnTo>
                  <a:lnTo>
                    <a:pt x="597" y="1934"/>
                  </a:lnTo>
                  <a:lnTo>
                    <a:pt x="636" y="1934"/>
                  </a:lnTo>
                  <a:lnTo>
                    <a:pt x="674" y="1931"/>
                  </a:lnTo>
                  <a:lnTo>
                    <a:pt x="712" y="1928"/>
                  </a:lnTo>
                  <a:lnTo>
                    <a:pt x="749" y="1922"/>
                  </a:lnTo>
                  <a:lnTo>
                    <a:pt x="785" y="1916"/>
                  </a:lnTo>
                  <a:lnTo>
                    <a:pt x="820" y="1907"/>
                  </a:lnTo>
                  <a:lnTo>
                    <a:pt x="855" y="1897"/>
                  </a:lnTo>
                  <a:lnTo>
                    <a:pt x="889" y="1885"/>
                  </a:lnTo>
                  <a:lnTo>
                    <a:pt x="922" y="1872"/>
                  </a:lnTo>
                  <a:lnTo>
                    <a:pt x="954" y="1857"/>
                  </a:lnTo>
                  <a:lnTo>
                    <a:pt x="985" y="1841"/>
                  </a:lnTo>
                  <a:lnTo>
                    <a:pt x="1016" y="1822"/>
                  </a:lnTo>
                  <a:lnTo>
                    <a:pt x="1045" y="1803"/>
                  </a:lnTo>
                  <a:lnTo>
                    <a:pt x="1074" y="1782"/>
                  </a:lnTo>
                  <a:lnTo>
                    <a:pt x="1102" y="1759"/>
                  </a:lnTo>
                  <a:lnTo>
                    <a:pt x="1129" y="1735"/>
                  </a:lnTo>
                  <a:lnTo>
                    <a:pt x="1156" y="1709"/>
                  </a:lnTo>
                  <a:lnTo>
                    <a:pt x="1180" y="1683"/>
                  </a:lnTo>
                  <a:lnTo>
                    <a:pt x="1204" y="1655"/>
                  </a:lnTo>
                  <a:lnTo>
                    <a:pt x="1226" y="1627"/>
                  </a:lnTo>
                  <a:lnTo>
                    <a:pt x="1248" y="1598"/>
                  </a:lnTo>
                  <a:lnTo>
                    <a:pt x="1268" y="1567"/>
                  </a:lnTo>
                  <a:lnTo>
                    <a:pt x="1287" y="1535"/>
                  </a:lnTo>
                  <a:lnTo>
                    <a:pt x="1304" y="1503"/>
                  </a:lnTo>
                  <a:lnTo>
                    <a:pt x="1321" y="1470"/>
                  </a:lnTo>
                  <a:lnTo>
                    <a:pt x="1336" y="1435"/>
                  </a:lnTo>
                  <a:lnTo>
                    <a:pt x="1351" y="1399"/>
                  </a:lnTo>
                  <a:lnTo>
                    <a:pt x="1363" y="1363"/>
                  </a:lnTo>
                  <a:lnTo>
                    <a:pt x="1375" y="1326"/>
                  </a:lnTo>
                  <a:lnTo>
                    <a:pt x="1385" y="1287"/>
                  </a:lnTo>
                  <a:lnTo>
                    <a:pt x="1394" y="1247"/>
                  </a:lnTo>
                  <a:lnTo>
                    <a:pt x="1403" y="1206"/>
                  </a:lnTo>
                  <a:lnTo>
                    <a:pt x="1426" y="1032"/>
                  </a:lnTo>
                  <a:lnTo>
                    <a:pt x="1427" y="1020"/>
                  </a:lnTo>
                  <a:lnTo>
                    <a:pt x="1428" y="1008"/>
                  </a:lnTo>
                  <a:lnTo>
                    <a:pt x="1429" y="995"/>
                  </a:lnTo>
                  <a:lnTo>
                    <a:pt x="1429" y="981"/>
                  </a:lnTo>
                  <a:lnTo>
                    <a:pt x="1429" y="968"/>
                  </a:lnTo>
                  <a:lnTo>
                    <a:pt x="1429" y="957"/>
                  </a:lnTo>
                  <a:lnTo>
                    <a:pt x="1429" y="947"/>
                  </a:lnTo>
                  <a:lnTo>
                    <a:pt x="1429" y="938"/>
                  </a:lnTo>
                  <a:lnTo>
                    <a:pt x="1429" y="920"/>
                  </a:lnTo>
                  <a:lnTo>
                    <a:pt x="1429" y="899"/>
                  </a:lnTo>
                  <a:lnTo>
                    <a:pt x="1428" y="879"/>
                  </a:lnTo>
                  <a:lnTo>
                    <a:pt x="1427" y="858"/>
                  </a:lnTo>
                  <a:lnTo>
                    <a:pt x="1427" y="836"/>
                  </a:lnTo>
                  <a:lnTo>
                    <a:pt x="1426" y="814"/>
                  </a:lnTo>
                  <a:lnTo>
                    <a:pt x="1426" y="792"/>
                  </a:lnTo>
                  <a:lnTo>
                    <a:pt x="1426" y="769"/>
                  </a:lnTo>
                  <a:lnTo>
                    <a:pt x="1426" y="738"/>
                  </a:lnTo>
                  <a:lnTo>
                    <a:pt x="1428" y="709"/>
                  </a:lnTo>
                  <a:lnTo>
                    <a:pt x="1432" y="684"/>
                  </a:lnTo>
                  <a:lnTo>
                    <a:pt x="1438" y="659"/>
                  </a:lnTo>
                  <a:lnTo>
                    <a:pt x="1441" y="650"/>
                  </a:lnTo>
                  <a:lnTo>
                    <a:pt x="1444" y="638"/>
                  </a:lnTo>
                  <a:lnTo>
                    <a:pt x="1449" y="630"/>
                  </a:lnTo>
                  <a:lnTo>
                    <a:pt x="1453" y="620"/>
                  </a:lnTo>
                  <a:lnTo>
                    <a:pt x="1459" y="612"/>
                  </a:lnTo>
                  <a:lnTo>
                    <a:pt x="1464" y="604"/>
                  </a:lnTo>
                  <a:lnTo>
                    <a:pt x="1470" y="597"/>
                  </a:lnTo>
                  <a:lnTo>
                    <a:pt x="1475" y="590"/>
                  </a:lnTo>
                  <a:lnTo>
                    <a:pt x="1483" y="583"/>
                  </a:lnTo>
                  <a:lnTo>
                    <a:pt x="1492" y="577"/>
                  </a:lnTo>
                  <a:lnTo>
                    <a:pt x="1500" y="571"/>
                  </a:lnTo>
                  <a:lnTo>
                    <a:pt x="1508" y="567"/>
                  </a:lnTo>
                  <a:lnTo>
                    <a:pt x="1517" y="563"/>
                  </a:lnTo>
                  <a:lnTo>
                    <a:pt x="1526" y="561"/>
                  </a:lnTo>
                  <a:lnTo>
                    <a:pt x="1536" y="560"/>
                  </a:lnTo>
                  <a:lnTo>
                    <a:pt x="1546" y="559"/>
                  </a:lnTo>
                  <a:lnTo>
                    <a:pt x="1552" y="559"/>
                  </a:lnTo>
                  <a:lnTo>
                    <a:pt x="1561" y="560"/>
                  </a:lnTo>
                  <a:lnTo>
                    <a:pt x="1571" y="562"/>
                  </a:lnTo>
                  <a:lnTo>
                    <a:pt x="1584" y="565"/>
                  </a:lnTo>
                  <a:lnTo>
                    <a:pt x="1597" y="568"/>
                  </a:lnTo>
                  <a:lnTo>
                    <a:pt x="1609" y="569"/>
                  </a:lnTo>
                  <a:lnTo>
                    <a:pt x="1619" y="570"/>
                  </a:lnTo>
                  <a:lnTo>
                    <a:pt x="1626" y="571"/>
                  </a:lnTo>
                  <a:lnTo>
                    <a:pt x="1652" y="570"/>
                  </a:lnTo>
                  <a:lnTo>
                    <a:pt x="1675" y="568"/>
                  </a:lnTo>
                  <a:lnTo>
                    <a:pt x="1696" y="565"/>
                  </a:lnTo>
                  <a:lnTo>
                    <a:pt x="1717" y="560"/>
                  </a:lnTo>
                  <a:lnTo>
                    <a:pt x="1735" y="555"/>
                  </a:lnTo>
                  <a:lnTo>
                    <a:pt x="1754" y="547"/>
                  </a:lnTo>
                  <a:lnTo>
                    <a:pt x="1771" y="538"/>
                  </a:lnTo>
                  <a:lnTo>
                    <a:pt x="1785" y="528"/>
                  </a:lnTo>
                  <a:lnTo>
                    <a:pt x="1795" y="520"/>
                  </a:lnTo>
                  <a:lnTo>
                    <a:pt x="1806" y="511"/>
                  </a:lnTo>
                  <a:lnTo>
                    <a:pt x="1817" y="498"/>
                  </a:lnTo>
                  <a:lnTo>
                    <a:pt x="1829" y="485"/>
                  </a:lnTo>
                  <a:lnTo>
                    <a:pt x="1841" y="469"/>
                  </a:lnTo>
                  <a:lnTo>
                    <a:pt x="1855" y="451"/>
                  </a:lnTo>
                  <a:lnTo>
                    <a:pt x="1868" y="430"/>
                  </a:lnTo>
                  <a:lnTo>
                    <a:pt x="1882" y="408"/>
                  </a:lnTo>
                  <a:lnTo>
                    <a:pt x="1956" y="292"/>
                  </a:lnTo>
                  <a:lnTo>
                    <a:pt x="1977" y="260"/>
                  </a:lnTo>
                  <a:lnTo>
                    <a:pt x="1998" y="230"/>
                  </a:lnTo>
                  <a:lnTo>
                    <a:pt x="2020" y="203"/>
                  </a:lnTo>
                  <a:lnTo>
                    <a:pt x="2041" y="177"/>
                  </a:lnTo>
                  <a:lnTo>
                    <a:pt x="2062" y="154"/>
                  </a:lnTo>
                  <a:lnTo>
                    <a:pt x="2084" y="133"/>
                  </a:lnTo>
                  <a:lnTo>
                    <a:pt x="2105" y="115"/>
                  </a:lnTo>
                  <a:lnTo>
                    <a:pt x="2126" y="98"/>
                  </a:lnTo>
                  <a:lnTo>
                    <a:pt x="2200" y="29"/>
                  </a:lnTo>
                  <a:lnTo>
                    <a:pt x="2211" y="21"/>
                  </a:lnTo>
                  <a:lnTo>
                    <a:pt x="2222" y="13"/>
                  </a:lnTo>
                  <a:lnTo>
                    <a:pt x="2232" y="7"/>
                  </a:lnTo>
                  <a:lnTo>
                    <a:pt x="2243" y="1"/>
                  </a:lnTo>
                  <a:lnTo>
                    <a:pt x="2250" y="0"/>
                  </a:lnTo>
                  <a:lnTo>
                    <a:pt x="2257" y="0"/>
                  </a:lnTo>
                  <a:lnTo>
                    <a:pt x="2264" y="2"/>
                  </a:lnTo>
                  <a:lnTo>
                    <a:pt x="2269" y="5"/>
                  </a:lnTo>
                  <a:lnTo>
                    <a:pt x="2279" y="12"/>
                  </a:lnTo>
                  <a:lnTo>
                    <a:pt x="2285" y="16"/>
                  </a:lnTo>
                  <a:lnTo>
                    <a:pt x="2286" y="24"/>
                  </a:lnTo>
                  <a:lnTo>
                    <a:pt x="2287" y="32"/>
                  </a:lnTo>
                  <a:lnTo>
                    <a:pt x="2288" y="40"/>
                  </a:lnTo>
                  <a:lnTo>
                    <a:pt x="2291" y="47"/>
                  </a:lnTo>
                  <a:lnTo>
                    <a:pt x="2294" y="54"/>
                  </a:lnTo>
                  <a:lnTo>
                    <a:pt x="2298" y="62"/>
                  </a:lnTo>
                  <a:lnTo>
                    <a:pt x="2303" y="68"/>
                  </a:lnTo>
                  <a:lnTo>
                    <a:pt x="2309" y="75"/>
                  </a:lnTo>
                  <a:lnTo>
                    <a:pt x="2314" y="83"/>
                  </a:lnTo>
                  <a:lnTo>
                    <a:pt x="2326" y="94"/>
                  </a:lnTo>
                  <a:lnTo>
                    <a:pt x="2343" y="109"/>
                  </a:lnTo>
                  <a:lnTo>
                    <a:pt x="2364" y="127"/>
                  </a:lnTo>
                  <a:lnTo>
                    <a:pt x="2387" y="148"/>
                  </a:lnTo>
                  <a:lnTo>
                    <a:pt x="2407" y="168"/>
                  </a:lnTo>
                  <a:lnTo>
                    <a:pt x="2415" y="179"/>
                  </a:lnTo>
                  <a:lnTo>
                    <a:pt x="2422" y="189"/>
                  </a:lnTo>
                  <a:lnTo>
                    <a:pt x="2430" y="198"/>
                  </a:lnTo>
                  <a:lnTo>
                    <a:pt x="2436" y="208"/>
                  </a:lnTo>
                  <a:lnTo>
                    <a:pt x="2441" y="218"/>
                  </a:lnTo>
                  <a:lnTo>
                    <a:pt x="2445" y="228"/>
                  </a:lnTo>
                  <a:lnTo>
                    <a:pt x="2448" y="238"/>
                  </a:lnTo>
                  <a:lnTo>
                    <a:pt x="2450" y="248"/>
                  </a:lnTo>
                  <a:lnTo>
                    <a:pt x="2450" y="257"/>
                  </a:lnTo>
                  <a:lnTo>
                    <a:pt x="2449" y="267"/>
                  </a:lnTo>
                  <a:lnTo>
                    <a:pt x="2447" y="276"/>
                  </a:lnTo>
                  <a:lnTo>
                    <a:pt x="2443" y="284"/>
                  </a:lnTo>
                  <a:lnTo>
                    <a:pt x="2427" y="316"/>
                  </a:lnTo>
                  <a:lnTo>
                    <a:pt x="2411" y="345"/>
                  </a:lnTo>
                  <a:lnTo>
                    <a:pt x="2396" y="369"/>
                  </a:lnTo>
                  <a:lnTo>
                    <a:pt x="2382" y="389"/>
                  </a:lnTo>
                  <a:lnTo>
                    <a:pt x="2371" y="402"/>
                  </a:lnTo>
                  <a:lnTo>
                    <a:pt x="2360" y="415"/>
                  </a:lnTo>
                  <a:lnTo>
                    <a:pt x="2348" y="425"/>
                  </a:lnTo>
                  <a:lnTo>
                    <a:pt x="2337" y="432"/>
                  </a:lnTo>
                  <a:lnTo>
                    <a:pt x="2326" y="439"/>
                  </a:lnTo>
                  <a:lnTo>
                    <a:pt x="2317" y="443"/>
                  </a:lnTo>
                  <a:lnTo>
                    <a:pt x="2307" y="445"/>
                  </a:lnTo>
                  <a:lnTo>
                    <a:pt x="2297" y="447"/>
                  </a:lnTo>
                  <a:lnTo>
                    <a:pt x="2267" y="440"/>
                  </a:lnTo>
                  <a:lnTo>
                    <a:pt x="2237" y="433"/>
                  </a:lnTo>
                  <a:lnTo>
                    <a:pt x="2211" y="427"/>
                  </a:lnTo>
                  <a:lnTo>
                    <a:pt x="2184" y="421"/>
                  </a:lnTo>
                  <a:lnTo>
                    <a:pt x="2160" y="418"/>
                  </a:lnTo>
                  <a:lnTo>
                    <a:pt x="2136" y="415"/>
                  </a:lnTo>
                  <a:lnTo>
                    <a:pt x="2114" y="412"/>
                  </a:lnTo>
                  <a:lnTo>
                    <a:pt x="2092" y="4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>
                <a:defRPr/>
              </a:pPr>
              <a:endParaRPr lang="fa-IR" sz="2800" b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3090" y="1452"/>
              <a:ext cx="81" cy="286"/>
            </a:xfrm>
            <a:custGeom>
              <a:avLst/>
              <a:gdLst>
                <a:gd name="T0" fmla="*/ 347 w 407"/>
                <a:gd name="T1" fmla="*/ 69 h 1430"/>
                <a:gd name="T2" fmla="*/ 365 w 407"/>
                <a:gd name="T3" fmla="*/ 40 h 1430"/>
                <a:gd name="T4" fmla="*/ 383 w 407"/>
                <a:gd name="T5" fmla="*/ 14 h 1430"/>
                <a:gd name="T6" fmla="*/ 400 w 407"/>
                <a:gd name="T7" fmla="*/ 9 h 1430"/>
                <a:gd name="T8" fmla="*/ 407 w 407"/>
                <a:gd name="T9" fmla="*/ 25 h 1430"/>
                <a:gd name="T10" fmla="*/ 388 w 407"/>
                <a:gd name="T11" fmla="*/ 162 h 1430"/>
                <a:gd name="T12" fmla="*/ 322 w 407"/>
                <a:gd name="T13" fmla="*/ 725 h 1430"/>
                <a:gd name="T14" fmla="*/ 314 w 407"/>
                <a:gd name="T15" fmla="*/ 780 h 1430"/>
                <a:gd name="T16" fmla="*/ 305 w 407"/>
                <a:gd name="T17" fmla="*/ 831 h 1430"/>
                <a:gd name="T18" fmla="*/ 295 w 407"/>
                <a:gd name="T19" fmla="*/ 876 h 1430"/>
                <a:gd name="T20" fmla="*/ 286 w 407"/>
                <a:gd name="T21" fmla="*/ 917 h 1430"/>
                <a:gd name="T22" fmla="*/ 260 w 407"/>
                <a:gd name="T23" fmla="*/ 994 h 1430"/>
                <a:gd name="T24" fmla="*/ 229 w 407"/>
                <a:gd name="T25" fmla="*/ 1077 h 1430"/>
                <a:gd name="T26" fmla="*/ 112 w 407"/>
                <a:gd name="T27" fmla="*/ 1309 h 1430"/>
                <a:gd name="T28" fmla="*/ 72 w 407"/>
                <a:gd name="T29" fmla="*/ 1376 h 1430"/>
                <a:gd name="T30" fmla="*/ 51 w 407"/>
                <a:gd name="T31" fmla="*/ 1404 h 1430"/>
                <a:gd name="T32" fmla="*/ 39 w 407"/>
                <a:gd name="T33" fmla="*/ 1416 h 1430"/>
                <a:gd name="T34" fmla="*/ 28 w 407"/>
                <a:gd name="T35" fmla="*/ 1425 h 1430"/>
                <a:gd name="T36" fmla="*/ 17 w 407"/>
                <a:gd name="T37" fmla="*/ 1430 h 1430"/>
                <a:gd name="T38" fmla="*/ 0 w 407"/>
                <a:gd name="T39" fmla="*/ 1403 h 1430"/>
                <a:gd name="T40" fmla="*/ 15 w 407"/>
                <a:gd name="T41" fmla="*/ 1350 h 1430"/>
                <a:gd name="T42" fmla="*/ 31 w 407"/>
                <a:gd name="T43" fmla="*/ 1300 h 1430"/>
                <a:gd name="T44" fmla="*/ 45 w 407"/>
                <a:gd name="T45" fmla="*/ 1249 h 1430"/>
                <a:gd name="T46" fmla="*/ 58 w 407"/>
                <a:gd name="T47" fmla="*/ 1199 h 1430"/>
                <a:gd name="T48" fmla="*/ 82 w 407"/>
                <a:gd name="T49" fmla="*/ 1112 h 1430"/>
                <a:gd name="T50" fmla="*/ 97 w 407"/>
                <a:gd name="T51" fmla="*/ 1046 h 1430"/>
                <a:gd name="T52" fmla="*/ 115 w 407"/>
                <a:gd name="T53" fmla="*/ 960 h 1430"/>
                <a:gd name="T54" fmla="*/ 130 w 407"/>
                <a:gd name="T55" fmla="*/ 878 h 1430"/>
                <a:gd name="T56" fmla="*/ 142 w 407"/>
                <a:gd name="T57" fmla="*/ 802 h 1430"/>
                <a:gd name="T58" fmla="*/ 151 w 407"/>
                <a:gd name="T59" fmla="*/ 730 h 1430"/>
                <a:gd name="T60" fmla="*/ 159 w 407"/>
                <a:gd name="T61" fmla="*/ 663 h 1430"/>
                <a:gd name="T62" fmla="*/ 166 w 407"/>
                <a:gd name="T63" fmla="*/ 600 h 1430"/>
                <a:gd name="T64" fmla="*/ 172 w 407"/>
                <a:gd name="T65" fmla="*/ 541 h 1430"/>
                <a:gd name="T66" fmla="*/ 179 w 407"/>
                <a:gd name="T67" fmla="*/ 484 h 1430"/>
                <a:gd name="T68" fmla="*/ 341 w 407"/>
                <a:gd name="T69" fmla="*/ 82 h 14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07"/>
                <a:gd name="T106" fmla="*/ 0 h 1430"/>
                <a:gd name="T107" fmla="*/ 407 w 407"/>
                <a:gd name="T108" fmla="*/ 1430 h 143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07" h="1430">
                  <a:moveTo>
                    <a:pt x="341" y="82"/>
                  </a:moveTo>
                  <a:lnTo>
                    <a:pt x="347" y="69"/>
                  </a:lnTo>
                  <a:lnTo>
                    <a:pt x="356" y="55"/>
                  </a:lnTo>
                  <a:lnTo>
                    <a:pt x="365" y="40"/>
                  </a:lnTo>
                  <a:lnTo>
                    <a:pt x="376" y="23"/>
                  </a:lnTo>
                  <a:lnTo>
                    <a:pt x="383" y="14"/>
                  </a:lnTo>
                  <a:lnTo>
                    <a:pt x="396" y="0"/>
                  </a:lnTo>
                  <a:lnTo>
                    <a:pt x="400" y="9"/>
                  </a:lnTo>
                  <a:lnTo>
                    <a:pt x="405" y="18"/>
                  </a:lnTo>
                  <a:lnTo>
                    <a:pt x="407" y="25"/>
                  </a:lnTo>
                  <a:lnTo>
                    <a:pt x="407" y="31"/>
                  </a:lnTo>
                  <a:lnTo>
                    <a:pt x="388" y="162"/>
                  </a:lnTo>
                  <a:lnTo>
                    <a:pt x="365" y="380"/>
                  </a:lnTo>
                  <a:lnTo>
                    <a:pt x="322" y="725"/>
                  </a:lnTo>
                  <a:lnTo>
                    <a:pt x="318" y="754"/>
                  </a:lnTo>
                  <a:lnTo>
                    <a:pt x="314" y="780"/>
                  </a:lnTo>
                  <a:lnTo>
                    <a:pt x="310" y="807"/>
                  </a:lnTo>
                  <a:lnTo>
                    <a:pt x="305" y="831"/>
                  </a:lnTo>
                  <a:lnTo>
                    <a:pt x="300" y="854"/>
                  </a:lnTo>
                  <a:lnTo>
                    <a:pt x="295" y="876"/>
                  </a:lnTo>
                  <a:lnTo>
                    <a:pt x="290" y="897"/>
                  </a:lnTo>
                  <a:lnTo>
                    <a:pt x="286" y="917"/>
                  </a:lnTo>
                  <a:lnTo>
                    <a:pt x="273" y="954"/>
                  </a:lnTo>
                  <a:lnTo>
                    <a:pt x="260" y="994"/>
                  </a:lnTo>
                  <a:lnTo>
                    <a:pt x="246" y="1035"/>
                  </a:lnTo>
                  <a:lnTo>
                    <a:pt x="229" y="1077"/>
                  </a:lnTo>
                  <a:lnTo>
                    <a:pt x="140" y="1263"/>
                  </a:lnTo>
                  <a:lnTo>
                    <a:pt x="112" y="1309"/>
                  </a:lnTo>
                  <a:lnTo>
                    <a:pt x="90" y="1347"/>
                  </a:lnTo>
                  <a:lnTo>
                    <a:pt x="72" y="1376"/>
                  </a:lnTo>
                  <a:lnTo>
                    <a:pt x="56" y="1397"/>
                  </a:lnTo>
                  <a:lnTo>
                    <a:pt x="51" y="1404"/>
                  </a:lnTo>
                  <a:lnTo>
                    <a:pt x="44" y="1411"/>
                  </a:lnTo>
                  <a:lnTo>
                    <a:pt x="39" y="1416"/>
                  </a:lnTo>
                  <a:lnTo>
                    <a:pt x="33" y="1422"/>
                  </a:lnTo>
                  <a:lnTo>
                    <a:pt x="28" y="1425"/>
                  </a:lnTo>
                  <a:lnTo>
                    <a:pt x="22" y="1427"/>
                  </a:lnTo>
                  <a:lnTo>
                    <a:pt x="17" y="1430"/>
                  </a:lnTo>
                  <a:lnTo>
                    <a:pt x="12" y="1430"/>
                  </a:lnTo>
                  <a:lnTo>
                    <a:pt x="0" y="1403"/>
                  </a:lnTo>
                  <a:lnTo>
                    <a:pt x="8" y="1377"/>
                  </a:lnTo>
                  <a:lnTo>
                    <a:pt x="15" y="1350"/>
                  </a:lnTo>
                  <a:lnTo>
                    <a:pt x="23" y="1325"/>
                  </a:lnTo>
                  <a:lnTo>
                    <a:pt x="31" y="1300"/>
                  </a:lnTo>
                  <a:lnTo>
                    <a:pt x="37" y="1274"/>
                  </a:lnTo>
                  <a:lnTo>
                    <a:pt x="45" y="1249"/>
                  </a:lnTo>
                  <a:lnTo>
                    <a:pt x="52" y="1225"/>
                  </a:lnTo>
                  <a:lnTo>
                    <a:pt x="58" y="1199"/>
                  </a:lnTo>
                  <a:lnTo>
                    <a:pt x="71" y="1153"/>
                  </a:lnTo>
                  <a:lnTo>
                    <a:pt x="82" y="1112"/>
                  </a:lnTo>
                  <a:lnTo>
                    <a:pt x="90" y="1076"/>
                  </a:lnTo>
                  <a:lnTo>
                    <a:pt x="97" y="1046"/>
                  </a:lnTo>
                  <a:lnTo>
                    <a:pt x="107" y="1003"/>
                  </a:lnTo>
                  <a:lnTo>
                    <a:pt x="115" y="960"/>
                  </a:lnTo>
                  <a:lnTo>
                    <a:pt x="123" y="918"/>
                  </a:lnTo>
                  <a:lnTo>
                    <a:pt x="130" y="878"/>
                  </a:lnTo>
                  <a:lnTo>
                    <a:pt x="137" y="840"/>
                  </a:lnTo>
                  <a:lnTo>
                    <a:pt x="142" y="802"/>
                  </a:lnTo>
                  <a:lnTo>
                    <a:pt x="148" y="766"/>
                  </a:lnTo>
                  <a:lnTo>
                    <a:pt x="151" y="730"/>
                  </a:lnTo>
                  <a:lnTo>
                    <a:pt x="155" y="696"/>
                  </a:lnTo>
                  <a:lnTo>
                    <a:pt x="159" y="663"/>
                  </a:lnTo>
                  <a:lnTo>
                    <a:pt x="162" y="631"/>
                  </a:lnTo>
                  <a:lnTo>
                    <a:pt x="166" y="600"/>
                  </a:lnTo>
                  <a:lnTo>
                    <a:pt x="170" y="569"/>
                  </a:lnTo>
                  <a:lnTo>
                    <a:pt x="172" y="541"/>
                  </a:lnTo>
                  <a:lnTo>
                    <a:pt x="175" y="512"/>
                  </a:lnTo>
                  <a:lnTo>
                    <a:pt x="179" y="484"/>
                  </a:lnTo>
                  <a:lnTo>
                    <a:pt x="222" y="364"/>
                  </a:lnTo>
                  <a:lnTo>
                    <a:pt x="341" y="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>
                <a:defRPr/>
              </a:pPr>
              <a:endParaRPr lang="fa-IR" sz="2800" b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802" y="1307"/>
              <a:ext cx="265" cy="457"/>
            </a:xfrm>
            <a:custGeom>
              <a:avLst/>
              <a:gdLst>
                <a:gd name="T0" fmla="*/ 1294 w 1317"/>
                <a:gd name="T1" fmla="*/ 228 h 2270"/>
                <a:gd name="T2" fmla="*/ 1287 w 1317"/>
                <a:gd name="T3" fmla="*/ 435 h 2270"/>
                <a:gd name="T4" fmla="*/ 1274 w 1317"/>
                <a:gd name="T5" fmla="*/ 734 h 2270"/>
                <a:gd name="T6" fmla="*/ 1251 w 1317"/>
                <a:gd name="T7" fmla="*/ 995 h 2270"/>
                <a:gd name="T8" fmla="*/ 1222 w 1317"/>
                <a:gd name="T9" fmla="*/ 1159 h 2270"/>
                <a:gd name="T10" fmla="*/ 1164 w 1317"/>
                <a:gd name="T11" fmla="*/ 1321 h 2270"/>
                <a:gd name="T12" fmla="*/ 1089 w 1317"/>
                <a:gd name="T13" fmla="*/ 1466 h 2270"/>
                <a:gd name="T14" fmla="*/ 1045 w 1317"/>
                <a:gd name="T15" fmla="*/ 1530 h 2270"/>
                <a:gd name="T16" fmla="*/ 999 w 1317"/>
                <a:gd name="T17" fmla="*/ 1577 h 2270"/>
                <a:gd name="T18" fmla="*/ 817 w 1317"/>
                <a:gd name="T19" fmla="*/ 1678 h 2270"/>
                <a:gd name="T20" fmla="*/ 764 w 1317"/>
                <a:gd name="T21" fmla="*/ 1712 h 2270"/>
                <a:gd name="T22" fmla="*/ 720 w 1317"/>
                <a:gd name="T23" fmla="*/ 1763 h 2270"/>
                <a:gd name="T24" fmla="*/ 682 w 1317"/>
                <a:gd name="T25" fmla="*/ 1850 h 2270"/>
                <a:gd name="T26" fmla="*/ 635 w 1317"/>
                <a:gd name="T27" fmla="*/ 1960 h 2270"/>
                <a:gd name="T28" fmla="*/ 546 w 1317"/>
                <a:gd name="T29" fmla="*/ 2111 h 2270"/>
                <a:gd name="T30" fmla="*/ 506 w 1317"/>
                <a:gd name="T31" fmla="*/ 2154 h 2270"/>
                <a:gd name="T32" fmla="*/ 458 w 1317"/>
                <a:gd name="T33" fmla="*/ 2190 h 2270"/>
                <a:gd name="T34" fmla="*/ 398 w 1317"/>
                <a:gd name="T35" fmla="*/ 2220 h 2270"/>
                <a:gd name="T36" fmla="*/ 330 w 1317"/>
                <a:gd name="T37" fmla="*/ 2242 h 2270"/>
                <a:gd name="T38" fmla="*/ 215 w 1317"/>
                <a:gd name="T39" fmla="*/ 2263 h 2270"/>
                <a:gd name="T40" fmla="*/ 82 w 1317"/>
                <a:gd name="T41" fmla="*/ 2270 h 2270"/>
                <a:gd name="T42" fmla="*/ 20 w 1317"/>
                <a:gd name="T43" fmla="*/ 2264 h 2270"/>
                <a:gd name="T44" fmla="*/ 2 w 1317"/>
                <a:gd name="T45" fmla="*/ 2252 h 2270"/>
                <a:gd name="T46" fmla="*/ 3 w 1317"/>
                <a:gd name="T47" fmla="*/ 2238 h 2270"/>
                <a:gd name="T48" fmla="*/ 37 w 1317"/>
                <a:gd name="T49" fmla="*/ 2203 h 2270"/>
                <a:gd name="T50" fmla="*/ 144 w 1317"/>
                <a:gd name="T51" fmla="*/ 2134 h 2270"/>
                <a:gd name="T52" fmla="*/ 218 w 1317"/>
                <a:gd name="T53" fmla="*/ 2091 h 2270"/>
                <a:gd name="T54" fmla="*/ 315 w 1317"/>
                <a:gd name="T55" fmla="*/ 2032 h 2270"/>
                <a:gd name="T56" fmla="*/ 430 w 1317"/>
                <a:gd name="T57" fmla="*/ 1960 h 2270"/>
                <a:gd name="T58" fmla="*/ 524 w 1317"/>
                <a:gd name="T59" fmla="*/ 1879 h 2270"/>
                <a:gd name="T60" fmla="*/ 597 w 1317"/>
                <a:gd name="T61" fmla="*/ 1786 h 2270"/>
                <a:gd name="T62" fmla="*/ 644 w 1317"/>
                <a:gd name="T63" fmla="*/ 1673 h 2270"/>
                <a:gd name="T64" fmla="*/ 688 w 1317"/>
                <a:gd name="T65" fmla="*/ 1586 h 2270"/>
                <a:gd name="T66" fmla="*/ 729 w 1317"/>
                <a:gd name="T67" fmla="*/ 1520 h 2270"/>
                <a:gd name="T68" fmla="*/ 773 w 1317"/>
                <a:gd name="T69" fmla="*/ 1471 h 2270"/>
                <a:gd name="T70" fmla="*/ 842 w 1317"/>
                <a:gd name="T71" fmla="*/ 1421 h 2270"/>
                <a:gd name="T72" fmla="*/ 957 w 1317"/>
                <a:gd name="T73" fmla="*/ 1343 h 2270"/>
                <a:gd name="T74" fmla="*/ 1043 w 1317"/>
                <a:gd name="T75" fmla="*/ 1282 h 2270"/>
                <a:gd name="T76" fmla="*/ 1073 w 1317"/>
                <a:gd name="T77" fmla="*/ 1245 h 2270"/>
                <a:gd name="T78" fmla="*/ 1088 w 1317"/>
                <a:gd name="T79" fmla="*/ 1186 h 2270"/>
                <a:gd name="T80" fmla="*/ 1102 w 1317"/>
                <a:gd name="T81" fmla="*/ 1039 h 2270"/>
                <a:gd name="T82" fmla="*/ 1108 w 1317"/>
                <a:gd name="T83" fmla="*/ 847 h 2270"/>
                <a:gd name="T84" fmla="*/ 1112 w 1317"/>
                <a:gd name="T85" fmla="*/ 698 h 2270"/>
                <a:gd name="T86" fmla="*/ 1115 w 1317"/>
                <a:gd name="T87" fmla="*/ 563 h 2270"/>
                <a:gd name="T88" fmla="*/ 1136 w 1317"/>
                <a:gd name="T89" fmla="*/ 420 h 2270"/>
                <a:gd name="T90" fmla="*/ 1170 w 1317"/>
                <a:gd name="T91" fmla="*/ 321 h 2270"/>
                <a:gd name="T92" fmla="*/ 1201 w 1317"/>
                <a:gd name="T93" fmla="*/ 236 h 2270"/>
                <a:gd name="T94" fmla="*/ 1241 w 1317"/>
                <a:gd name="T95" fmla="*/ 134 h 2270"/>
                <a:gd name="T96" fmla="*/ 1284 w 1317"/>
                <a:gd name="T97" fmla="*/ 37 h 2270"/>
                <a:gd name="T98" fmla="*/ 1317 w 1317"/>
                <a:gd name="T99" fmla="*/ 31 h 2270"/>
                <a:gd name="T100" fmla="*/ 1298 w 1317"/>
                <a:gd name="T101" fmla="*/ 170 h 227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317"/>
                <a:gd name="T154" fmla="*/ 0 h 2270"/>
                <a:gd name="T155" fmla="*/ 1317 w 1317"/>
                <a:gd name="T156" fmla="*/ 2270 h 227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317" h="2270">
                  <a:moveTo>
                    <a:pt x="1298" y="170"/>
                  </a:moveTo>
                  <a:lnTo>
                    <a:pt x="1297" y="181"/>
                  </a:lnTo>
                  <a:lnTo>
                    <a:pt x="1296" y="200"/>
                  </a:lnTo>
                  <a:lnTo>
                    <a:pt x="1294" y="228"/>
                  </a:lnTo>
                  <a:lnTo>
                    <a:pt x="1293" y="266"/>
                  </a:lnTo>
                  <a:lnTo>
                    <a:pt x="1290" y="313"/>
                  </a:lnTo>
                  <a:lnTo>
                    <a:pt x="1289" y="370"/>
                  </a:lnTo>
                  <a:lnTo>
                    <a:pt x="1287" y="435"/>
                  </a:lnTo>
                  <a:lnTo>
                    <a:pt x="1285" y="509"/>
                  </a:lnTo>
                  <a:lnTo>
                    <a:pt x="1282" y="587"/>
                  </a:lnTo>
                  <a:lnTo>
                    <a:pt x="1278" y="662"/>
                  </a:lnTo>
                  <a:lnTo>
                    <a:pt x="1274" y="734"/>
                  </a:lnTo>
                  <a:lnTo>
                    <a:pt x="1269" y="803"/>
                  </a:lnTo>
                  <a:lnTo>
                    <a:pt x="1264" y="869"/>
                  </a:lnTo>
                  <a:lnTo>
                    <a:pt x="1257" y="933"/>
                  </a:lnTo>
                  <a:lnTo>
                    <a:pt x="1251" y="995"/>
                  </a:lnTo>
                  <a:lnTo>
                    <a:pt x="1244" y="1053"/>
                  </a:lnTo>
                  <a:lnTo>
                    <a:pt x="1239" y="1088"/>
                  </a:lnTo>
                  <a:lnTo>
                    <a:pt x="1232" y="1122"/>
                  </a:lnTo>
                  <a:lnTo>
                    <a:pt x="1222" y="1159"/>
                  </a:lnTo>
                  <a:lnTo>
                    <a:pt x="1211" y="1197"/>
                  </a:lnTo>
                  <a:lnTo>
                    <a:pt x="1197" y="1236"/>
                  </a:lnTo>
                  <a:lnTo>
                    <a:pt x="1181" y="1278"/>
                  </a:lnTo>
                  <a:lnTo>
                    <a:pt x="1164" y="1321"/>
                  </a:lnTo>
                  <a:lnTo>
                    <a:pt x="1143" y="1366"/>
                  </a:lnTo>
                  <a:lnTo>
                    <a:pt x="1122" y="1409"/>
                  </a:lnTo>
                  <a:lnTo>
                    <a:pt x="1100" y="1448"/>
                  </a:lnTo>
                  <a:lnTo>
                    <a:pt x="1089" y="1466"/>
                  </a:lnTo>
                  <a:lnTo>
                    <a:pt x="1078" y="1484"/>
                  </a:lnTo>
                  <a:lnTo>
                    <a:pt x="1067" y="1500"/>
                  </a:lnTo>
                  <a:lnTo>
                    <a:pt x="1056" y="1514"/>
                  </a:lnTo>
                  <a:lnTo>
                    <a:pt x="1045" y="1530"/>
                  </a:lnTo>
                  <a:lnTo>
                    <a:pt x="1033" y="1543"/>
                  </a:lnTo>
                  <a:lnTo>
                    <a:pt x="1022" y="1555"/>
                  </a:lnTo>
                  <a:lnTo>
                    <a:pt x="1010" y="1567"/>
                  </a:lnTo>
                  <a:lnTo>
                    <a:pt x="999" y="1577"/>
                  </a:lnTo>
                  <a:lnTo>
                    <a:pt x="988" y="1587"/>
                  </a:lnTo>
                  <a:lnTo>
                    <a:pt x="976" y="1596"/>
                  </a:lnTo>
                  <a:lnTo>
                    <a:pt x="965" y="1604"/>
                  </a:lnTo>
                  <a:lnTo>
                    <a:pt x="817" y="1678"/>
                  </a:lnTo>
                  <a:lnTo>
                    <a:pt x="803" y="1684"/>
                  </a:lnTo>
                  <a:lnTo>
                    <a:pt x="790" y="1693"/>
                  </a:lnTo>
                  <a:lnTo>
                    <a:pt x="777" y="1702"/>
                  </a:lnTo>
                  <a:lnTo>
                    <a:pt x="764" y="1712"/>
                  </a:lnTo>
                  <a:lnTo>
                    <a:pt x="752" y="1723"/>
                  </a:lnTo>
                  <a:lnTo>
                    <a:pt x="741" y="1735"/>
                  </a:lnTo>
                  <a:lnTo>
                    <a:pt x="730" y="1748"/>
                  </a:lnTo>
                  <a:lnTo>
                    <a:pt x="720" y="1763"/>
                  </a:lnTo>
                  <a:lnTo>
                    <a:pt x="714" y="1775"/>
                  </a:lnTo>
                  <a:lnTo>
                    <a:pt x="705" y="1793"/>
                  </a:lnTo>
                  <a:lnTo>
                    <a:pt x="695" y="1819"/>
                  </a:lnTo>
                  <a:lnTo>
                    <a:pt x="682" y="1850"/>
                  </a:lnTo>
                  <a:lnTo>
                    <a:pt x="669" y="1882"/>
                  </a:lnTo>
                  <a:lnTo>
                    <a:pt x="656" y="1911"/>
                  </a:lnTo>
                  <a:lnTo>
                    <a:pt x="645" y="1937"/>
                  </a:lnTo>
                  <a:lnTo>
                    <a:pt x="635" y="1960"/>
                  </a:lnTo>
                  <a:lnTo>
                    <a:pt x="617" y="1997"/>
                  </a:lnTo>
                  <a:lnTo>
                    <a:pt x="596" y="2035"/>
                  </a:lnTo>
                  <a:lnTo>
                    <a:pt x="573" y="2072"/>
                  </a:lnTo>
                  <a:lnTo>
                    <a:pt x="546" y="2111"/>
                  </a:lnTo>
                  <a:lnTo>
                    <a:pt x="537" y="2122"/>
                  </a:lnTo>
                  <a:lnTo>
                    <a:pt x="527" y="2133"/>
                  </a:lnTo>
                  <a:lnTo>
                    <a:pt x="518" y="2144"/>
                  </a:lnTo>
                  <a:lnTo>
                    <a:pt x="506" y="2154"/>
                  </a:lnTo>
                  <a:lnTo>
                    <a:pt x="495" y="2164"/>
                  </a:lnTo>
                  <a:lnTo>
                    <a:pt x="483" y="2173"/>
                  </a:lnTo>
                  <a:lnTo>
                    <a:pt x="471" y="2182"/>
                  </a:lnTo>
                  <a:lnTo>
                    <a:pt x="458" y="2190"/>
                  </a:lnTo>
                  <a:lnTo>
                    <a:pt x="444" y="2198"/>
                  </a:lnTo>
                  <a:lnTo>
                    <a:pt x="429" y="2206"/>
                  </a:lnTo>
                  <a:lnTo>
                    <a:pt x="414" y="2214"/>
                  </a:lnTo>
                  <a:lnTo>
                    <a:pt x="398" y="2220"/>
                  </a:lnTo>
                  <a:lnTo>
                    <a:pt x="382" y="2227"/>
                  </a:lnTo>
                  <a:lnTo>
                    <a:pt x="365" y="2232"/>
                  </a:lnTo>
                  <a:lnTo>
                    <a:pt x="348" y="2238"/>
                  </a:lnTo>
                  <a:lnTo>
                    <a:pt x="330" y="2242"/>
                  </a:lnTo>
                  <a:lnTo>
                    <a:pt x="303" y="2249"/>
                  </a:lnTo>
                  <a:lnTo>
                    <a:pt x="275" y="2254"/>
                  </a:lnTo>
                  <a:lnTo>
                    <a:pt x="246" y="2259"/>
                  </a:lnTo>
                  <a:lnTo>
                    <a:pt x="215" y="2263"/>
                  </a:lnTo>
                  <a:lnTo>
                    <a:pt x="183" y="2267"/>
                  </a:lnTo>
                  <a:lnTo>
                    <a:pt x="151" y="2268"/>
                  </a:lnTo>
                  <a:lnTo>
                    <a:pt x="117" y="2270"/>
                  </a:lnTo>
                  <a:lnTo>
                    <a:pt x="82" y="2270"/>
                  </a:lnTo>
                  <a:lnTo>
                    <a:pt x="63" y="2270"/>
                  </a:lnTo>
                  <a:lnTo>
                    <a:pt x="47" y="2269"/>
                  </a:lnTo>
                  <a:lnTo>
                    <a:pt x="32" y="2267"/>
                  </a:lnTo>
                  <a:lnTo>
                    <a:pt x="20" y="2264"/>
                  </a:lnTo>
                  <a:lnTo>
                    <a:pt x="11" y="2261"/>
                  </a:lnTo>
                  <a:lnTo>
                    <a:pt x="6" y="2257"/>
                  </a:lnTo>
                  <a:lnTo>
                    <a:pt x="4" y="2254"/>
                  </a:lnTo>
                  <a:lnTo>
                    <a:pt x="2" y="2252"/>
                  </a:lnTo>
                  <a:lnTo>
                    <a:pt x="0" y="2250"/>
                  </a:lnTo>
                  <a:lnTo>
                    <a:pt x="0" y="2247"/>
                  </a:lnTo>
                  <a:lnTo>
                    <a:pt x="2" y="2242"/>
                  </a:lnTo>
                  <a:lnTo>
                    <a:pt x="3" y="2238"/>
                  </a:lnTo>
                  <a:lnTo>
                    <a:pt x="6" y="2233"/>
                  </a:lnTo>
                  <a:lnTo>
                    <a:pt x="9" y="2228"/>
                  </a:lnTo>
                  <a:lnTo>
                    <a:pt x="20" y="2216"/>
                  </a:lnTo>
                  <a:lnTo>
                    <a:pt x="37" y="2203"/>
                  </a:lnTo>
                  <a:lnTo>
                    <a:pt x="57" y="2188"/>
                  </a:lnTo>
                  <a:lnTo>
                    <a:pt x="81" y="2172"/>
                  </a:lnTo>
                  <a:lnTo>
                    <a:pt x="111" y="2154"/>
                  </a:lnTo>
                  <a:lnTo>
                    <a:pt x="144" y="2134"/>
                  </a:lnTo>
                  <a:lnTo>
                    <a:pt x="160" y="2125"/>
                  </a:lnTo>
                  <a:lnTo>
                    <a:pt x="178" y="2114"/>
                  </a:lnTo>
                  <a:lnTo>
                    <a:pt x="197" y="2103"/>
                  </a:lnTo>
                  <a:lnTo>
                    <a:pt x="218" y="2091"/>
                  </a:lnTo>
                  <a:lnTo>
                    <a:pt x="240" y="2078"/>
                  </a:lnTo>
                  <a:lnTo>
                    <a:pt x="263" y="2064"/>
                  </a:lnTo>
                  <a:lnTo>
                    <a:pt x="288" y="2048"/>
                  </a:lnTo>
                  <a:lnTo>
                    <a:pt x="315" y="2032"/>
                  </a:lnTo>
                  <a:lnTo>
                    <a:pt x="362" y="2002"/>
                  </a:lnTo>
                  <a:lnTo>
                    <a:pt x="397" y="1980"/>
                  </a:lnTo>
                  <a:lnTo>
                    <a:pt x="420" y="1965"/>
                  </a:lnTo>
                  <a:lnTo>
                    <a:pt x="430" y="1960"/>
                  </a:lnTo>
                  <a:lnTo>
                    <a:pt x="456" y="1941"/>
                  </a:lnTo>
                  <a:lnTo>
                    <a:pt x="480" y="1921"/>
                  </a:lnTo>
                  <a:lnTo>
                    <a:pt x="503" y="1900"/>
                  </a:lnTo>
                  <a:lnTo>
                    <a:pt x="524" y="1879"/>
                  </a:lnTo>
                  <a:lnTo>
                    <a:pt x="544" y="1857"/>
                  </a:lnTo>
                  <a:lnTo>
                    <a:pt x="563" y="1834"/>
                  </a:lnTo>
                  <a:lnTo>
                    <a:pt x="580" y="1810"/>
                  </a:lnTo>
                  <a:lnTo>
                    <a:pt x="597" y="1786"/>
                  </a:lnTo>
                  <a:lnTo>
                    <a:pt x="609" y="1756"/>
                  </a:lnTo>
                  <a:lnTo>
                    <a:pt x="621" y="1726"/>
                  </a:lnTo>
                  <a:lnTo>
                    <a:pt x="633" y="1700"/>
                  </a:lnTo>
                  <a:lnTo>
                    <a:pt x="644" y="1673"/>
                  </a:lnTo>
                  <a:lnTo>
                    <a:pt x="656" y="1650"/>
                  </a:lnTo>
                  <a:lnTo>
                    <a:pt x="667" y="1627"/>
                  </a:lnTo>
                  <a:lnTo>
                    <a:pt x="677" y="1606"/>
                  </a:lnTo>
                  <a:lnTo>
                    <a:pt x="688" y="1586"/>
                  </a:lnTo>
                  <a:lnTo>
                    <a:pt x="698" y="1567"/>
                  </a:lnTo>
                  <a:lnTo>
                    <a:pt x="708" y="1551"/>
                  </a:lnTo>
                  <a:lnTo>
                    <a:pt x="719" y="1534"/>
                  </a:lnTo>
                  <a:lnTo>
                    <a:pt x="729" y="1520"/>
                  </a:lnTo>
                  <a:lnTo>
                    <a:pt x="740" y="1506"/>
                  </a:lnTo>
                  <a:lnTo>
                    <a:pt x="751" y="1493"/>
                  </a:lnTo>
                  <a:lnTo>
                    <a:pt x="762" y="1482"/>
                  </a:lnTo>
                  <a:lnTo>
                    <a:pt x="773" y="1471"/>
                  </a:lnTo>
                  <a:lnTo>
                    <a:pt x="785" y="1461"/>
                  </a:lnTo>
                  <a:lnTo>
                    <a:pt x="801" y="1449"/>
                  </a:lnTo>
                  <a:lnTo>
                    <a:pt x="820" y="1436"/>
                  </a:lnTo>
                  <a:lnTo>
                    <a:pt x="842" y="1421"/>
                  </a:lnTo>
                  <a:lnTo>
                    <a:pt x="866" y="1404"/>
                  </a:lnTo>
                  <a:lnTo>
                    <a:pt x="893" y="1385"/>
                  </a:lnTo>
                  <a:lnTo>
                    <a:pt x="923" y="1366"/>
                  </a:lnTo>
                  <a:lnTo>
                    <a:pt x="957" y="1343"/>
                  </a:lnTo>
                  <a:lnTo>
                    <a:pt x="984" y="1327"/>
                  </a:lnTo>
                  <a:lnTo>
                    <a:pt x="1007" y="1311"/>
                  </a:lnTo>
                  <a:lnTo>
                    <a:pt x="1027" y="1296"/>
                  </a:lnTo>
                  <a:lnTo>
                    <a:pt x="1043" y="1282"/>
                  </a:lnTo>
                  <a:lnTo>
                    <a:pt x="1057" y="1268"/>
                  </a:lnTo>
                  <a:lnTo>
                    <a:pt x="1067" y="1256"/>
                  </a:lnTo>
                  <a:lnTo>
                    <a:pt x="1071" y="1251"/>
                  </a:lnTo>
                  <a:lnTo>
                    <a:pt x="1073" y="1245"/>
                  </a:lnTo>
                  <a:lnTo>
                    <a:pt x="1075" y="1241"/>
                  </a:lnTo>
                  <a:lnTo>
                    <a:pt x="1078" y="1235"/>
                  </a:lnTo>
                  <a:lnTo>
                    <a:pt x="1083" y="1212"/>
                  </a:lnTo>
                  <a:lnTo>
                    <a:pt x="1088" y="1186"/>
                  </a:lnTo>
                  <a:lnTo>
                    <a:pt x="1092" y="1155"/>
                  </a:lnTo>
                  <a:lnTo>
                    <a:pt x="1096" y="1120"/>
                  </a:lnTo>
                  <a:lnTo>
                    <a:pt x="1100" y="1081"/>
                  </a:lnTo>
                  <a:lnTo>
                    <a:pt x="1102" y="1039"/>
                  </a:lnTo>
                  <a:lnTo>
                    <a:pt x="1104" y="993"/>
                  </a:lnTo>
                  <a:lnTo>
                    <a:pt x="1106" y="943"/>
                  </a:lnTo>
                  <a:lnTo>
                    <a:pt x="1107" y="893"/>
                  </a:lnTo>
                  <a:lnTo>
                    <a:pt x="1108" y="847"/>
                  </a:lnTo>
                  <a:lnTo>
                    <a:pt x="1110" y="804"/>
                  </a:lnTo>
                  <a:lnTo>
                    <a:pt x="1111" y="766"/>
                  </a:lnTo>
                  <a:lnTo>
                    <a:pt x="1111" y="730"/>
                  </a:lnTo>
                  <a:lnTo>
                    <a:pt x="1112" y="698"/>
                  </a:lnTo>
                  <a:lnTo>
                    <a:pt x="1112" y="671"/>
                  </a:lnTo>
                  <a:lnTo>
                    <a:pt x="1112" y="646"/>
                  </a:lnTo>
                  <a:lnTo>
                    <a:pt x="1113" y="603"/>
                  </a:lnTo>
                  <a:lnTo>
                    <a:pt x="1115" y="563"/>
                  </a:lnTo>
                  <a:lnTo>
                    <a:pt x="1118" y="523"/>
                  </a:lnTo>
                  <a:lnTo>
                    <a:pt x="1123" y="486"/>
                  </a:lnTo>
                  <a:lnTo>
                    <a:pt x="1128" y="452"/>
                  </a:lnTo>
                  <a:lnTo>
                    <a:pt x="1136" y="420"/>
                  </a:lnTo>
                  <a:lnTo>
                    <a:pt x="1145" y="391"/>
                  </a:lnTo>
                  <a:lnTo>
                    <a:pt x="1155" y="364"/>
                  </a:lnTo>
                  <a:lnTo>
                    <a:pt x="1162" y="342"/>
                  </a:lnTo>
                  <a:lnTo>
                    <a:pt x="1170" y="321"/>
                  </a:lnTo>
                  <a:lnTo>
                    <a:pt x="1178" y="300"/>
                  </a:lnTo>
                  <a:lnTo>
                    <a:pt x="1186" y="278"/>
                  </a:lnTo>
                  <a:lnTo>
                    <a:pt x="1193" y="257"/>
                  </a:lnTo>
                  <a:lnTo>
                    <a:pt x="1201" y="236"/>
                  </a:lnTo>
                  <a:lnTo>
                    <a:pt x="1209" y="215"/>
                  </a:lnTo>
                  <a:lnTo>
                    <a:pt x="1216" y="193"/>
                  </a:lnTo>
                  <a:lnTo>
                    <a:pt x="1229" y="162"/>
                  </a:lnTo>
                  <a:lnTo>
                    <a:pt x="1241" y="134"/>
                  </a:lnTo>
                  <a:lnTo>
                    <a:pt x="1252" y="106"/>
                  </a:lnTo>
                  <a:lnTo>
                    <a:pt x="1263" y="81"/>
                  </a:lnTo>
                  <a:lnTo>
                    <a:pt x="1274" y="57"/>
                  </a:lnTo>
                  <a:lnTo>
                    <a:pt x="1284" y="37"/>
                  </a:lnTo>
                  <a:lnTo>
                    <a:pt x="1293" y="17"/>
                  </a:lnTo>
                  <a:lnTo>
                    <a:pt x="1301" y="0"/>
                  </a:lnTo>
                  <a:lnTo>
                    <a:pt x="1309" y="16"/>
                  </a:lnTo>
                  <a:lnTo>
                    <a:pt x="1317" y="31"/>
                  </a:lnTo>
                  <a:lnTo>
                    <a:pt x="1309" y="83"/>
                  </a:lnTo>
                  <a:lnTo>
                    <a:pt x="1302" y="124"/>
                  </a:lnTo>
                  <a:lnTo>
                    <a:pt x="1299" y="152"/>
                  </a:lnTo>
                  <a:lnTo>
                    <a:pt x="1298" y="17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>
                <a:defRPr/>
              </a:pPr>
              <a:endParaRPr lang="fa-IR" sz="2800" b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646" y="1222"/>
              <a:ext cx="329" cy="315"/>
            </a:xfrm>
            <a:custGeom>
              <a:avLst/>
              <a:gdLst>
                <a:gd name="T0" fmla="*/ 115 w 1655"/>
                <a:gd name="T1" fmla="*/ 1009 h 1569"/>
                <a:gd name="T2" fmla="*/ 230 w 1655"/>
                <a:gd name="T3" fmla="*/ 1059 h 1569"/>
                <a:gd name="T4" fmla="*/ 321 w 1655"/>
                <a:gd name="T5" fmla="*/ 1080 h 1569"/>
                <a:gd name="T6" fmla="*/ 393 w 1655"/>
                <a:gd name="T7" fmla="*/ 1059 h 1569"/>
                <a:gd name="T8" fmla="*/ 475 w 1655"/>
                <a:gd name="T9" fmla="*/ 1014 h 1569"/>
                <a:gd name="T10" fmla="*/ 601 w 1655"/>
                <a:gd name="T11" fmla="*/ 925 h 1569"/>
                <a:gd name="T12" fmla="*/ 765 w 1655"/>
                <a:gd name="T13" fmla="*/ 800 h 1569"/>
                <a:gd name="T14" fmla="*/ 833 w 1655"/>
                <a:gd name="T15" fmla="*/ 739 h 1569"/>
                <a:gd name="T16" fmla="*/ 924 w 1655"/>
                <a:gd name="T17" fmla="*/ 643 h 1569"/>
                <a:gd name="T18" fmla="*/ 944 w 1655"/>
                <a:gd name="T19" fmla="*/ 543 h 1569"/>
                <a:gd name="T20" fmla="*/ 827 w 1655"/>
                <a:gd name="T21" fmla="*/ 482 h 1569"/>
                <a:gd name="T22" fmla="*/ 715 w 1655"/>
                <a:gd name="T23" fmla="*/ 429 h 1569"/>
                <a:gd name="T24" fmla="*/ 611 w 1655"/>
                <a:gd name="T25" fmla="*/ 398 h 1569"/>
                <a:gd name="T26" fmla="*/ 457 w 1655"/>
                <a:gd name="T27" fmla="*/ 339 h 1569"/>
                <a:gd name="T28" fmla="*/ 407 w 1655"/>
                <a:gd name="T29" fmla="*/ 330 h 1569"/>
                <a:gd name="T30" fmla="*/ 344 w 1655"/>
                <a:gd name="T31" fmla="*/ 339 h 1569"/>
                <a:gd name="T32" fmla="*/ 281 w 1655"/>
                <a:gd name="T33" fmla="*/ 367 h 1569"/>
                <a:gd name="T34" fmla="*/ 220 w 1655"/>
                <a:gd name="T35" fmla="*/ 413 h 1569"/>
                <a:gd name="T36" fmla="*/ 160 w 1655"/>
                <a:gd name="T37" fmla="*/ 477 h 1569"/>
                <a:gd name="T38" fmla="*/ 116 w 1655"/>
                <a:gd name="T39" fmla="*/ 522 h 1569"/>
                <a:gd name="T40" fmla="*/ 77 w 1655"/>
                <a:gd name="T41" fmla="*/ 550 h 1569"/>
                <a:gd name="T42" fmla="*/ 13 w 1655"/>
                <a:gd name="T43" fmla="*/ 577 h 1569"/>
                <a:gd name="T44" fmla="*/ 2 w 1655"/>
                <a:gd name="T45" fmla="*/ 559 h 1569"/>
                <a:gd name="T46" fmla="*/ 4 w 1655"/>
                <a:gd name="T47" fmla="*/ 507 h 1569"/>
                <a:gd name="T48" fmla="*/ 33 w 1655"/>
                <a:gd name="T49" fmla="*/ 433 h 1569"/>
                <a:gd name="T50" fmla="*/ 92 w 1655"/>
                <a:gd name="T51" fmla="*/ 339 h 1569"/>
                <a:gd name="T52" fmla="*/ 177 w 1655"/>
                <a:gd name="T53" fmla="*/ 227 h 1569"/>
                <a:gd name="T54" fmla="*/ 285 w 1655"/>
                <a:gd name="T55" fmla="*/ 126 h 1569"/>
                <a:gd name="T56" fmla="*/ 381 w 1655"/>
                <a:gd name="T57" fmla="*/ 64 h 1569"/>
                <a:gd name="T58" fmla="*/ 448 w 1655"/>
                <a:gd name="T59" fmla="*/ 32 h 1569"/>
                <a:gd name="T60" fmla="*/ 516 w 1655"/>
                <a:gd name="T61" fmla="*/ 12 h 1569"/>
                <a:gd name="T62" fmla="*/ 585 w 1655"/>
                <a:gd name="T63" fmla="*/ 1 h 1569"/>
                <a:gd name="T64" fmla="*/ 658 w 1655"/>
                <a:gd name="T65" fmla="*/ 6 h 1569"/>
                <a:gd name="T66" fmla="*/ 865 w 1655"/>
                <a:gd name="T67" fmla="*/ 61 h 1569"/>
                <a:gd name="T68" fmla="*/ 1116 w 1655"/>
                <a:gd name="T69" fmla="*/ 134 h 1569"/>
                <a:gd name="T70" fmla="*/ 1244 w 1655"/>
                <a:gd name="T71" fmla="*/ 162 h 1569"/>
                <a:gd name="T72" fmla="*/ 1368 w 1655"/>
                <a:gd name="T73" fmla="*/ 163 h 1569"/>
                <a:gd name="T74" fmla="*/ 1493 w 1655"/>
                <a:gd name="T75" fmla="*/ 142 h 1569"/>
                <a:gd name="T76" fmla="*/ 1536 w 1655"/>
                <a:gd name="T77" fmla="*/ 123 h 1569"/>
                <a:gd name="T78" fmla="*/ 1636 w 1655"/>
                <a:gd name="T79" fmla="*/ 73 h 1569"/>
                <a:gd name="T80" fmla="*/ 1655 w 1655"/>
                <a:gd name="T81" fmla="*/ 156 h 1569"/>
                <a:gd name="T82" fmla="*/ 1641 w 1655"/>
                <a:gd name="T83" fmla="*/ 243 h 1569"/>
                <a:gd name="T84" fmla="*/ 1618 w 1655"/>
                <a:gd name="T85" fmla="*/ 321 h 1569"/>
                <a:gd name="T86" fmla="*/ 1540 w 1655"/>
                <a:gd name="T87" fmla="*/ 477 h 1569"/>
                <a:gd name="T88" fmla="*/ 1486 w 1655"/>
                <a:gd name="T89" fmla="*/ 548 h 1569"/>
                <a:gd name="T90" fmla="*/ 1426 w 1655"/>
                <a:gd name="T91" fmla="*/ 596 h 1569"/>
                <a:gd name="T92" fmla="*/ 1182 w 1655"/>
                <a:gd name="T93" fmla="*/ 763 h 1569"/>
                <a:gd name="T94" fmla="*/ 1098 w 1655"/>
                <a:gd name="T95" fmla="*/ 834 h 1569"/>
                <a:gd name="T96" fmla="*/ 965 w 1655"/>
                <a:gd name="T97" fmla="*/ 958 h 1569"/>
                <a:gd name="T98" fmla="*/ 451 w 1655"/>
                <a:gd name="T99" fmla="*/ 1415 h 1569"/>
                <a:gd name="T100" fmla="*/ 338 w 1655"/>
                <a:gd name="T101" fmla="*/ 1490 h 1569"/>
                <a:gd name="T102" fmla="*/ 225 w 1655"/>
                <a:gd name="T103" fmla="*/ 1540 h 1569"/>
                <a:gd name="T104" fmla="*/ 114 w 1655"/>
                <a:gd name="T105" fmla="*/ 1566 h 156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655"/>
                <a:gd name="T160" fmla="*/ 0 h 1569"/>
                <a:gd name="T161" fmla="*/ 1655 w 1655"/>
                <a:gd name="T162" fmla="*/ 1569 h 156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655" h="1569">
                  <a:moveTo>
                    <a:pt x="59" y="1569"/>
                  </a:moveTo>
                  <a:lnTo>
                    <a:pt x="59" y="981"/>
                  </a:lnTo>
                  <a:lnTo>
                    <a:pt x="86" y="995"/>
                  </a:lnTo>
                  <a:lnTo>
                    <a:pt x="115" y="1009"/>
                  </a:lnTo>
                  <a:lnTo>
                    <a:pt x="142" y="1022"/>
                  </a:lnTo>
                  <a:lnTo>
                    <a:pt x="171" y="1034"/>
                  </a:lnTo>
                  <a:lnTo>
                    <a:pt x="200" y="1046"/>
                  </a:lnTo>
                  <a:lnTo>
                    <a:pt x="230" y="1059"/>
                  </a:lnTo>
                  <a:lnTo>
                    <a:pt x="258" y="1070"/>
                  </a:lnTo>
                  <a:lnTo>
                    <a:pt x="288" y="1083"/>
                  </a:lnTo>
                  <a:lnTo>
                    <a:pt x="305" y="1082"/>
                  </a:lnTo>
                  <a:lnTo>
                    <a:pt x="321" y="1080"/>
                  </a:lnTo>
                  <a:lnTo>
                    <a:pt x="339" y="1077"/>
                  </a:lnTo>
                  <a:lnTo>
                    <a:pt x="356" y="1072"/>
                  </a:lnTo>
                  <a:lnTo>
                    <a:pt x="374" y="1066"/>
                  </a:lnTo>
                  <a:lnTo>
                    <a:pt x="393" y="1059"/>
                  </a:lnTo>
                  <a:lnTo>
                    <a:pt x="411" y="1051"/>
                  </a:lnTo>
                  <a:lnTo>
                    <a:pt x="430" y="1041"/>
                  </a:lnTo>
                  <a:lnTo>
                    <a:pt x="451" y="1030"/>
                  </a:lnTo>
                  <a:lnTo>
                    <a:pt x="475" y="1014"/>
                  </a:lnTo>
                  <a:lnTo>
                    <a:pt x="502" y="997"/>
                  </a:lnTo>
                  <a:lnTo>
                    <a:pt x="533" y="976"/>
                  </a:lnTo>
                  <a:lnTo>
                    <a:pt x="566" y="952"/>
                  </a:lnTo>
                  <a:lnTo>
                    <a:pt x="601" y="925"/>
                  </a:lnTo>
                  <a:lnTo>
                    <a:pt x="641" y="895"/>
                  </a:lnTo>
                  <a:lnTo>
                    <a:pt x="683" y="862"/>
                  </a:lnTo>
                  <a:lnTo>
                    <a:pt x="728" y="829"/>
                  </a:lnTo>
                  <a:lnTo>
                    <a:pt x="765" y="800"/>
                  </a:lnTo>
                  <a:lnTo>
                    <a:pt x="793" y="778"/>
                  </a:lnTo>
                  <a:lnTo>
                    <a:pt x="811" y="762"/>
                  </a:lnTo>
                  <a:lnTo>
                    <a:pt x="819" y="752"/>
                  </a:lnTo>
                  <a:lnTo>
                    <a:pt x="833" y="739"/>
                  </a:lnTo>
                  <a:lnTo>
                    <a:pt x="849" y="721"/>
                  </a:lnTo>
                  <a:lnTo>
                    <a:pt x="870" y="700"/>
                  </a:lnTo>
                  <a:lnTo>
                    <a:pt x="895" y="673"/>
                  </a:lnTo>
                  <a:lnTo>
                    <a:pt x="924" y="643"/>
                  </a:lnTo>
                  <a:lnTo>
                    <a:pt x="957" y="607"/>
                  </a:lnTo>
                  <a:lnTo>
                    <a:pt x="995" y="569"/>
                  </a:lnTo>
                  <a:lnTo>
                    <a:pt x="968" y="555"/>
                  </a:lnTo>
                  <a:lnTo>
                    <a:pt x="944" y="543"/>
                  </a:lnTo>
                  <a:lnTo>
                    <a:pt x="922" y="532"/>
                  </a:lnTo>
                  <a:lnTo>
                    <a:pt x="903" y="522"/>
                  </a:lnTo>
                  <a:lnTo>
                    <a:pt x="864" y="501"/>
                  </a:lnTo>
                  <a:lnTo>
                    <a:pt x="827" y="482"/>
                  </a:lnTo>
                  <a:lnTo>
                    <a:pt x="794" y="465"/>
                  </a:lnTo>
                  <a:lnTo>
                    <a:pt x="764" y="451"/>
                  </a:lnTo>
                  <a:lnTo>
                    <a:pt x="738" y="439"/>
                  </a:lnTo>
                  <a:lnTo>
                    <a:pt x="715" y="429"/>
                  </a:lnTo>
                  <a:lnTo>
                    <a:pt x="695" y="422"/>
                  </a:lnTo>
                  <a:lnTo>
                    <a:pt x="678" y="418"/>
                  </a:lnTo>
                  <a:lnTo>
                    <a:pt x="646" y="409"/>
                  </a:lnTo>
                  <a:lnTo>
                    <a:pt x="611" y="398"/>
                  </a:lnTo>
                  <a:lnTo>
                    <a:pt x="574" y="383"/>
                  </a:lnTo>
                  <a:lnTo>
                    <a:pt x="532" y="367"/>
                  </a:lnTo>
                  <a:lnTo>
                    <a:pt x="491" y="350"/>
                  </a:lnTo>
                  <a:lnTo>
                    <a:pt x="457" y="339"/>
                  </a:lnTo>
                  <a:lnTo>
                    <a:pt x="442" y="335"/>
                  </a:lnTo>
                  <a:lnTo>
                    <a:pt x="429" y="333"/>
                  </a:lnTo>
                  <a:lnTo>
                    <a:pt x="417" y="330"/>
                  </a:lnTo>
                  <a:lnTo>
                    <a:pt x="407" y="330"/>
                  </a:lnTo>
                  <a:lnTo>
                    <a:pt x="392" y="330"/>
                  </a:lnTo>
                  <a:lnTo>
                    <a:pt x="375" y="333"/>
                  </a:lnTo>
                  <a:lnTo>
                    <a:pt x="360" y="335"/>
                  </a:lnTo>
                  <a:lnTo>
                    <a:pt x="344" y="339"/>
                  </a:lnTo>
                  <a:lnTo>
                    <a:pt x="328" y="345"/>
                  </a:lnTo>
                  <a:lnTo>
                    <a:pt x="312" y="350"/>
                  </a:lnTo>
                  <a:lnTo>
                    <a:pt x="297" y="358"/>
                  </a:lnTo>
                  <a:lnTo>
                    <a:pt x="281" y="367"/>
                  </a:lnTo>
                  <a:lnTo>
                    <a:pt x="266" y="377"/>
                  </a:lnTo>
                  <a:lnTo>
                    <a:pt x="251" y="388"/>
                  </a:lnTo>
                  <a:lnTo>
                    <a:pt x="235" y="400"/>
                  </a:lnTo>
                  <a:lnTo>
                    <a:pt x="220" y="413"/>
                  </a:lnTo>
                  <a:lnTo>
                    <a:pt x="205" y="427"/>
                  </a:lnTo>
                  <a:lnTo>
                    <a:pt x="190" y="443"/>
                  </a:lnTo>
                  <a:lnTo>
                    <a:pt x="174" y="459"/>
                  </a:lnTo>
                  <a:lnTo>
                    <a:pt x="160" y="477"/>
                  </a:lnTo>
                  <a:lnTo>
                    <a:pt x="148" y="490"/>
                  </a:lnTo>
                  <a:lnTo>
                    <a:pt x="137" y="502"/>
                  </a:lnTo>
                  <a:lnTo>
                    <a:pt x="127" y="514"/>
                  </a:lnTo>
                  <a:lnTo>
                    <a:pt x="116" y="522"/>
                  </a:lnTo>
                  <a:lnTo>
                    <a:pt x="106" y="531"/>
                  </a:lnTo>
                  <a:lnTo>
                    <a:pt x="96" y="539"/>
                  </a:lnTo>
                  <a:lnTo>
                    <a:pt x="86" y="546"/>
                  </a:lnTo>
                  <a:lnTo>
                    <a:pt x="77" y="550"/>
                  </a:lnTo>
                  <a:lnTo>
                    <a:pt x="60" y="559"/>
                  </a:lnTo>
                  <a:lnTo>
                    <a:pt x="43" y="566"/>
                  </a:lnTo>
                  <a:lnTo>
                    <a:pt x="28" y="573"/>
                  </a:lnTo>
                  <a:lnTo>
                    <a:pt x="13" y="577"/>
                  </a:lnTo>
                  <a:lnTo>
                    <a:pt x="10" y="574"/>
                  </a:lnTo>
                  <a:lnTo>
                    <a:pt x="7" y="569"/>
                  </a:lnTo>
                  <a:lnTo>
                    <a:pt x="5" y="564"/>
                  </a:lnTo>
                  <a:lnTo>
                    <a:pt x="2" y="559"/>
                  </a:lnTo>
                  <a:lnTo>
                    <a:pt x="0" y="548"/>
                  </a:lnTo>
                  <a:lnTo>
                    <a:pt x="0" y="536"/>
                  </a:lnTo>
                  <a:lnTo>
                    <a:pt x="1" y="521"/>
                  </a:lnTo>
                  <a:lnTo>
                    <a:pt x="4" y="507"/>
                  </a:lnTo>
                  <a:lnTo>
                    <a:pt x="9" y="490"/>
                  </a:lnTo>
                  <a:lnTo>
                    <a:pt x="16" y="473"/>
                  </a:lnTo>
                  <a:lnTo>
                    <a:pt x="23" y="453"/>
                  </a:lnTo>
                  <a:lnTo>
                    <a:pt x="33" y="433"/>
                  </a:lnTo>
                  <a:lnTo>
                    <a:pt x="45" y="411"/>
                  </a:lnTo>
                  <a:lnTo>
                    <a:pt x="60" y="389"/>
                  </a:lnTo>
                  <a:lnTo>
                    <a:pt x="75" y="365"/>
                  </a:lnTo>
                  <a:lnTo>
                    <a:pt x="92" y="339"/>
                  </a:lnTo>
                  <a:lnTo>
                    <a:pt x="112" y="312"/>
                  </a:lnTo>
                  <a:lnTo>
                    <a:pt x="133" y="284"/>
                  </a:lnTo>
                  <a:lnTo>
                    <a:pt x="154" y="255"/>
                  </a:lnTo>
                  <a:lnTo>
                    <a:pt x="177" y="227"/>
                  </a:lnTo>
                  <a:lnTo>
                    <a:pt x="201" y="200"/>
                  </a:lnTo>
                  <a:lnTo>
                    <a:pt x="227" y="174"/>
                  </a:lnTo>
                  <a:lnTo>
                    <a:pt x="255" y="150"/>
                  </a:lnTo>
                  <a:lnTo>
                    <a:pt x="285" y="126"/>
                  </a:lnTo>
                  <a:lnTo>
                    <a:pt x="316" y="103"/>
                  </a:lnTo>
                  <a:lnTo>
                    <a:pt x="348" y="82"/>
                  </a:lnTo>
                  <a:lnTo>
                    <a:pt x="364" y="72"/>
                  </a:lnTo>
                  <a:lnTo>
                    <a:pt x="381" y="64"/>
                  </a:lnTo>
                  <a:lnTo>
                    <a:pt x="398" y="55"/>
                  </a:lnTo>
                  <a:lnTo>
                    <a:pt x="415" y="46"/>
                  </a:lnTo>
                  <a:lnTo>
                    <a:pt x="431" y="39"/>
                  </a:lnTo>
                  <a:lnTo>
                    <a:pt x="448" y="32"/>
                  </a:lnTo>
                  <a:lnTo>
                    <a:pt x="466" y="26"/>
                  </a:lnTo>
                  <a:lnTo>
                    <a:pt x="482" y="21"/>
                  </a:lnTo>
                  <a:lnTo>
                    <a:pt x="499" y="16"/>
                  </a:lnTo>
                  <a:lnTo>
                    <a:pt x="516" y="12"/>
                  </a:lnTo>
                  <a:lnTo>
                    <a:pt x="533" y="8"/>
                  </a:lnTo>
                  <a:lnTo>
                    <a:pt x="550" y="5"/>
                  </a:lnTo>
                  <a:lnTo>
                    <a:pt x="567" y="3"/>
                  </a:lnTo>
                  <a:lnTo>
                    <a:pt x="585" y="1"/>
                  </a:lnTo>
                  <a:lnTo>
                    <a:pt x="601" y="0"/>
                  </a:lnTo>
                  <a:lnTo>
                    <a:pt x="619" y="0"/>
                  </a:lnTo>
                  <a:lnTo>
                    <a:pt x="633" y="2"/>
                  </a:lnTo>
                  <a:lnTo>
                    <a:pt x="658" y="6"/>
                  </a:lnTo>
                  <a:lnTo>
                    <a:pt x="694" y="15"/>
                  </a:lnTo>
                  <a:lnTo>
                    <a:pt x="740" y="27"/>
                  </a:lnTo>
                  <a:lnTo>
                    <a:pt x="796" y="43"/>
                  </a:lnTo>
                  <a:lnTo>
                    <a:pt x="865" y="61"/>
                  </a:lnTo>
                  <a:lnTo>
                    <a:pt x="943" y="84"/>
                  </a:lnTo>
                  <a:lnTo>
                    <a:pt x="1031" y="110"/>
                  </a:lnTo>
                  <a:lnTo>
                    <a:pt x="1075" y="123"/>
                  </a:lnTo>
                  <a:lnTo>
                    <a:pt x="1116" y="134"/>
                  </a:lnTo>
                  <a:lnTo>
                    <a:pt x="1153" y="143"/>
                  </a:lnTo>
                  <a:lnTo>
                    <a:pt x="1187" y="151"/>
                  </a:lnTo>
                  <a:lnTo>
                    <a:pt x="1217" y="157"/>
                  </a:lnTo>
                  <a:lnTo>
                    <a:pt x="1244" y="162"/>
                  </a:lnTo>
                  <a:lnTo>
                    <a:pt x="1268" y="164"/>
                  </a:lnTo>
                  <a:lnTo>
                    <a:pt x="1288" y="165"/>
                  </a:lnTo>
                  <a:lnTo>
                    <a:pt x="1330" y="164"/>
                  </a:lnTo>
                  <a:lnTo>
                    <a:pt x="1368" y="163"/>
                  </a:lnTo>
                  <a:lnTo>
                    <a:pt x="1405" y="159"/>
                  </a:lnTo>
                  <a:lnTo>
                    <a:pt x="1437" y="155"/>
                  </a:lnTo>
                  <a:lnTo>
                    <a:pt x="1467" y="148"/>
                  </a:lnTo>
                  <a:lnTo>
                    <a:pt x="1493" y="142"/>
                  </a:lnTo>
                  <a:lnTo>
                    <a:pt x="1504" y="137"/>
                  </a:lnTo>
                  <a:lnTo>
                    <a:pt x="1515" y="133"/>
                  </a:lnTo>
                  <a:lnTo>
                    <a:pt x="1526" y="129"/>
                  </a:lnTo>
                  <a:lnTo>
                    <a:pt x="1536" y="123"/>
                  </a:lnTo>
                  <a:lnTo>
                    <a:pt x="1569" y="105"/>
                  </a:lnTo>
                  <a:lnTo>
                    <a:pt x="1598" y="90"/>
                  </a:lnTo>
                  <a:lnTo>
                    <a:pt x="1620" y="80"/>
                  </a:lnTo>
                  <a:lnTo>
                    <a:pt x="1636" y="73"/>
                  </a:lnTo>
                  <a:lnTo>
                    <a:pt x="1641" y="96"/>
                  </a:lnTo>
                  <a:lnTo>
                    <a:pt x="1645" y="116"/>
                  </a:lnTo>
                  <a:lnTo>
                    <a:pt x="1651" y="136"/>
                  </a:lnTo>
                  <a:lnTo>
                    <a:pt x="1655" y="156"/>
                  </a:lnTo>
                  <a:lnTo>
                    <a:pt x="1652" y="178"/>
                  </a:lnTo>
                  <a:lnTo>
                    <a:pt x="1648" y="200"/>
                  </a:lnTo>
                  <a:lnTo>
                    <a:pt x="1645" y="222"/>
                  </a:lnTo>
                  <a:lnTo>
                    <a:pt x="1641" y="243"/>
                  </a:lnTo>
                  <a:lnTo>
                    <a:pt x="1636" y="263"/>
                  </a:lnTo>
                  <a:lnTo>
                    <a:pt x="1631" y="283"/>
                  </a:lnTo>
                  <a:lnTo>
                    <a:pt x="1624" y="302"/>
                  </a:lnTo>
                  <a:lnTo>
                    <a:pt x="1618" y="321"/>
                  </a:lnTo>
                  <a:lnTo>
                    <a:pt x="1603" y="358"/>
                  </a:lnTo>
                  <a:lnTo>
                    <a:pt x="1585" y="397"/>
                  </a:lnTo>
                  <a:lnTo>
                    <a:pt x="1564" y="436"/>
                  </a:lnTo>
                  <a:lnTo>
                    <a:pt x="1540" y="477"/>
                  </a:lnTo>
                  <a:lnTo>
                    <a:pt x="1527" y="497"/>
                  </a:lnTo>
                  <a:lnTo>
                    <a:pt x="1514" y="516"/>
                  </a:lnTo>
                  <a:lnTo>
                    <a:pt x="1501" y="532"/>
                  </a:lnTo>
                  <a:lnTo>
                    <a:pt x="1486" y="548"/>
                  </a:lnTo>
                  <a:lnTo>
                    <a:pt x="1472" y="562"/>
                  </a:lnTo>
                  <a:lnTo>
                    <a:pt x="1457" y="575"/>
                  </a:lnTo>
                  <a:lnTo>
                    <a:pt x="1441" y="586"/>
                  </a:lnTo>
                  <a:lnTo>
                    <a:pt x="1426" y="596"/>
                  </a:lnTo>
                  <a:lnTo>
                    <a:pt x="1288" y="688"/>
                  </a:lnTo>
                  <a:lnTo>
                    <a:pt x="1248" y="714"/>
                  </a:lnTo>
                  <a:lnTo>
                    <a:pt x="1213" y="740"/>
                  </a:lnTo>
                  <a:lnTo>
                    <a:pt x="1182" y="763"/>
                  </a:lnTo>
                  <a:lnTo>
                    <a:pt x="1155" y="784"/>
                  </a:lnTo>
                  <a:lnTo>
                    <a:pt x="1140" y="797"/>
                  </a:lnTo>
                  <a:lnTo>
                    <a:pt x="1121" y="814"/>
                  </a:lnTo>
                  <a:lnTo>
                    <a:pt x="1098" y="834"/>
                  </a:lnTo>
                  <a:lnTo>
                    <a:pt x="1071" y="859"/>
                  </a:lnTo>
                  <a:lnTo>
                    <a:pt x="1040" y="887"/>
                  </a:lnTo>
                  <a:lnTo>
                    <a:pt x="1005" y="920"/>
                  </a:lnTo>
                  <a:lnTo>
                    <a:pt x="965" y="958"/>
                  </a:lnTo>
                  <a:lnTo>
                    <a:pt x="921" y="1000"/>
                  </a:lnTo>
                  <a:lnTo>
                    <a:pt x="509" y="1367"/>
                  </a:lnTo>
                  <a:lnTo>
                    <a:pt x="480" y="1391"/>
                  </a:lnTo>
                  <a:lnTo>
                    <a:pt x="451" y="1415"/>
                  </a:lnTo>
                  <a:lnTo>
                    <a:pt x="423" y="1436"/>
                  </a:lnTo>
                  <a:lnTo>
                    <a:pt x="394" y="1455"/>
                  </a:lnTo>
                  <a:lnTo>
                    <a:pt x="366" y="1473"/>
                  </a:lnTo>
                  <a:lnTo>
                    <a:pt x="338" y="1490"/>
                  </a:lnTo>
                  <a:lnTo>
                    <a:pt x="309" y="1505"/>
                  </a:lnTo>
                  <a:lnTo>
                    <a:pt x="281" y="1518"/>
                  </a:lnTo>
                  <a:lnTo>
                    <a:pt x="253" y="1530"/>
                  </a:lnTo>
                  <a:lnTo>
                    <a:pt x="225" y="1540"/>
                  </a:lnTo>
                  <a:lnTo>
                    <a:pt x="198" y="1549"/>
                  </a:lnTo>
                  <a:lnTo>
                    <a:pt x="170" y="1556"/>
                  </a:lnTo>
                  <a:lnTo>
                    <a:pt x="141" y="1561"/>
                  </a:lnTo>
                  <a:lnTo>
                    <a:pt x="114" y="1566"/>
                  </a:lnTo>
                  <a:lnTo>
                    <a:pt x="86" y="1568"/>
                  </a:lnTo>
                  <a:lnTo>
                    <a:pt x="59" y="156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>
                <a:defRPr/>
              </a:pPr>
              <a:endParaRPr lang="fa-IR" sz="2800" b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397" y="1422"/>
              <a:ext cx="290" cy="214"/>
            </a:xfrm>
            <a:custGeom>
              <a:avLst/>
              <a:gdLst>
                <a:gd name="T0" fmla="*/ 1348 w 1458"/>
                <a:gd name="T1" fmla="*/ 593 h 1053"/>
                <a:gd name="T2" fmla="*/ 1275 w 1458"/>
                <a:gd name="T3" fmla="*/ 580 h 1053"/>
                <a:gd name="T4" fmla="*/ 1201 w 1458"/>
                <a:gd name="T5" fmla="*/ 555 h 1053"/>
                <a:gd name="T6" fmla="*/ 1131 w 1458"/>
                <a:gd name="T7" fmla="*/ 530 h 1053"/>
                <a:gd name="T8" fmla="*/ 1070 w 1458"/>
                <a:gd name="T9" fmla="*/ 516 h 1053"/>
                <a:gd name="T10" fmla="*/ 1008 w 1458"/>
                <a:gd name="T11" fmla="*/ 515 h 1053"/>
                <a:gd name="T12" fmla="*/ 920 w 1458"/>
                <a:gd name="T13" fmla="*/ 525 h 1053"/>
                <a:gd name="T14" fmla="*/ 827 w 1458"/>
                <a:gd name="T15" fmla="*/ 549 h 1053"/>
                <a:gd name="T16" fmla="*/ 724 w 1458"/>
                <a:gd name="T17" fmla="*/ 588 h 1053"/>
                <a:gd name="T18" fmla="*/ 607 w 1458"/>
                <a:gd name="T19" fmla="*/ 647 h 1053"/>
                <a:gd name="T20" fmla="*/ 477 w 1458"/>
                <a:gd name="T21" fmla="*/ 729 h 1053"/>
                <a:gd name="T22" fmla="*/ 373 w 1458"/>
                <a:gd name="T23" fmla="*/ 807 h 1053"/>
                <a:gd name="T24" fmla="*/ 320 w 1458"/>
                <a:gd name="T25" fmla="*/ 855 h 1053"/>
                <a:gd name="T26" fmla="*/ 276 w 1458"/>
                <a:gd name="T27" fmla="*/ 902 h 1053"/>
                <a:gd name="T28" fmla="*/ 240 w 1458"/>
                <a:gd name="T29" fmla="*/ 949 h 1053"/>
                <a:gd name="T30" fmla="*/ 217 w 1458"/>
                <a:gd name="T31" fmla="*/ 988 h 1053"/>
                <a:gd name="T32" fmla="*/ 198 w 1458"/>
                <a:gd name="T33" fmla="*/ 1009 h 1053"/>
                <a:gd name="T34" fmla="*/ 165 w 1458"/>
                <a:gd name="T35" fmla="*/ 1030 h 1053"/>
                <a:gd name="T36" fmla="*/ 122 w 1458"/>
                <a:gd name="T37" fmla="*/ 1048 h 1053"/>
                <a:gd name="T38" fmla="*/ 82 w 1458"/>
                <a:gd name="T39" fmla="*/ 1053 h 1053"/>
                <a:gd name="T40" fmla="*/ 46 w 1458"/>
                <a:gd name="T41" fmla="*/ 1045 h 1053"/>
                <a:gd name="T42" fmla="*/ 33 w 1458"/>
                <a:gd name="T43" fmla="*/ 1034 h 1053"/>
                <a:gd name="T44" fmla="*/ 23 w 1458"/>
                <a:gd name="T45" fmla="*/ 1015 h 1053"/>
                <a:gd name="T46" fmla="*/ 14 w 1458"/>
                <a:gd name="T47" fmla="*/ 975 h 1053"/>
                <a:gd name="T48" fmla="*/ 0 w 1458"/>
                <a:gd name="T49" fmla="*/ 909 h 1053"/>
                <a:gd name="T50" fmla="*/ 276 w 1458"/>
                <a:gd name="T51" fmla="*/ 587 h 1053"/>
                <a:gd name="T52" fmla="*/ 347 w 1458"/>
                <a:gd name="T53" fmla="*/ 518 h 1053"/>
                <a:gd name="T54" fmla="*/ 403 w 1458"/>
                <a:gd name="T55" fmla="*/ 467 h 1053"/>
                <a:gd name="T56" fmla="*/ 497 w 1458"/>
                <a:gd name="T57" fmla="*/ 391 h 1053"/>
                <a:gd name="T58" fmla="*/ 597 w 1458"/>
                <a:gd name="T59" fmla="*/ 314 h 1053"/>
                <a:gd name="T60" fmla="*/ 706 w 1458"/>
                <a:gd name="T61" fmla="*/ 236 h 1053"/>
                <a:gd name="T62" fmla="*/ 824 w 1458"/>
                <a:gd name="T63" fmla="*/ 163 h 1053"/>
                <a:gd name="T64" fmla="*/ 951 w 1458"/>
                <a:gd name="T65" fmla="*/ 98 h 1053"/>
                <a:gd name="T66" fmla="*/ 1081 w 1458"/>
                <a:gd name="T67" fmla="*/ 44 h 1053"/>
                <a:gd name="T68" fmla="*/ 1199 w 1458"/>
                <a:gd name="T69" fmla="*/ 11 h 1053"/>
                <a:gd name="T70" fmla="*/ 1270 w 1458"/>
                <a:gd name="T71" fmla="*/ 1 h 1053"/>
                <a:gd name="T72" fmla="*/ 1394 w 1458"/>
                <a:gd name="T73" fmla="*/ 9 h 1053"/>
                <a:gd name="T74" fmla="*/ 1411 w 1458"/>
                <a:gd name="T75" fmla="*/ 54 h 1053"/>
                <a:gd name="T76" fmla="*/ 1432 w 1458"/>
                <a:gd name="T77" fmla="*/ 129 h 1053"/>
                <a:gd name="T78" fmla="*/ 1452 w 1458"/>
                <a:gd name="T79" fmla="*/ 210 h 1053"/>
                <a:gd name="T80" fmla="*/ 1458 w 1458"/>
                <a:gd name="T81" fmla="*/ 276 h 1053"/>
                <a:gd name="T82" fmla="*/ 1452 w 1458"/>
                <a:gd name="T83" fmla="*/ 348 h 1053"/>
                <a:gd name="T84" fmla="*/ 1432 w 1458"/>
                <a:gd name="T85" fmla="*/ 445 h 1053"/>
                <a:gd name="T86" fmla="*/ 1411 w 1458"/>
                <a:gd name="T87" fmla="*/ 538 h 1053"/>
                <a:gd name="T88" fmla="*/ 1394 w 1458"/>
                <a:gd name="T89" fmla="*/ 597 h 105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458"/>
                <a:gd name="T136" fmla="*/ 0 h 1053"/>
                <a:gd name="T137" fmla="*/ 1458 w 1458"/>
                <a:gd name="T138" fmla="*/ 1053 h 105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458" h="1053">
                  <a:moveTo>
                    <a:pt x="1394" y="597"/>
                  </a:moveTo>
                  <a:lnTo>
                    <a:pt x="1371" y="595"/>
                  </a:lnTo>
                  <a:lnTo>
                    <a:pt x="1348" y="593"/>
                  </a:lnTo>
                  <a:lnTo>
                    <a:pt x="1324" y="590"/>
                  </a:lnTo>
                  <a:lnTo>
                    <a:pt x="1299" y="585"/>
                  </a:lnTo>
                  <a:lnTo>
                    <a:pt x="1275" y="580"/>
                  </a:lnTo>
                  <a:lnTo>
                    <a:pt x="1251" y="573"/>
                  </a:lnTo>
                  <a:lnTo>
                    <a:pt x="1227" y="565"/>
                  </a:lnTo>
                  <a:lnTo>
                    <a:pt x="1201" y="555"/>
                  </a:lnTo>
                  <a:lnTo>
                    <a:pt x="1177" y="546"/>
                  </a:lnTo>
                  <a:lnTo>
                    <a:pt x="1153" y="537"/>
                  </a:lnTo>
                  <a:lnTo>
                    <a:pt x="1131" y="530"/>
                  </a:lnTo>
                  <a:lnTo>
                    <a:pt x="1110" y="524"/>
                  </a:lnTo>
                  <a:lnTo>
                    <a:pt x="1090" y="519"/>
                  </a:lnTo>
                  <a:lnTo>
                    <a:pt x="1070" y="516"/>
                  </a:lnTo>
                  <a:lnTo>
                    <a:pt x="1053" y="514"/>
                  </a:lnTo>
                  <a:lnTo>
                    <a:pt x="1036" y="514"/>
                  </a:lnTo>
                  <a:lnTo>
                    <a:pt x="1008" y="515"/>
                  </a:lnTo>
                  <a:lnTo>
                    <a:pt x="980" y="516"/>
                  </a:lnTo>
                  <a:lnTo>
                    <a:pt x="950" y="520"/>
                  </a:lnTo>
                  <a:lnTo>
                    <a:pt x="920" y="525"/>
                  </a:lnTo>
                  <a:lnTo>
                    <a:pt x="889" y="531"/>
                  </a:lnTo>
                  <a:lnTo>
                    <a:pt x="858" y="539"/>
                  </a:lnTo>
                  <a:lnTo>
                    <a:pt x="827" y="549"/>
                  </a:lnTo>
                  <a:lnTo>
                    <a:pt x="793" y="559"/>
                  </a:lnTo>
                  <a:lnTo>
                    <a:pt x="759" y="572"/>
                  </a:lnTo>
                  <a:lnTo>
                    <a:pt x="724" y="588"/>
                  </a:lnTo>
                  <a:lnTo>
                    <a:pt x="686" y="605"/>
                  </a:lnTo>
                  <a:lnTo>
                    <a:pt x="648" y="625"/>
                  </a:lnTo>
                  <a:lnTo>
                    <a:pt x="607" y="647"/>
                  </a:lnTo>
                  <a:lnTo>
                    <a:pt x="565" y="673"/>
                  </a:lnTo>
                  <a:lnTo>
                    <a:pt x="522" y="699"/>
                  </a:lnTo>
                  <a:lnTo>
                    <a:pt x="477" y="729"/>
                  </a:lnTo>
                  <a:lnTo>
                    <a:pt x="433" y="761"/>
                  </a:lnTo>
                  <a:lnTo>
                    <a:pt x="392" y="792"/>
                  </a:lnTo>
                  <a:lnTo>
                    <a:pt x="373" y="807"/>
                  </a:lnTo>
                  <a:lnTo>
                    <a:pt x="355" y="823"/>
                  </a:lnTo>
                  <a:lnTo>
                    <a:pt x="337" y="838"/>
                  </a:lnTo>
                  <a:lnTo>
                    <a:pt x="320" y="855"/>
                  </a:lnTo>
                  <a:lnTo>
                    <a:pt x="305" y="870"/>
                  </a:lnTo>
                  <a:lnTo>
                    <a:pt x="291" y="885"/>
                  </a:lnTo>
                  <a:lnTo>
                    <a:pt x="276" y="902"/>
                  </a:lnTo>
                  <a:lnTo>
                    <a:pt x="263" y="917"/>
                  </a:lnTo>
                  <a:lnTo>
                    <a:pt x="251" y="934"/>
                  </a:lnTo>
                  <a:lnTo>
                    <a:pt x="240" y="949"/>
                  </a:lnTo>
                  <a:lnTo>
                    <a:pt x="230" y="966"/>
                  </a:lnTo>
                  <a:lnTo>
                    <a:pt x="220" y="981"/>
                  </a:lnTo>
                  <a:lnTo>
                    <a:pt x="217" y="988"/>
                  </a:lnTo>
                  <a:lnTo>
                    <a:pt x="212" y="996"/>
                  </a:lnTo>
                  <a:lnTo>
                    <a:pt x="206" y="1002"/>
                  </a:lnTo>
                  <a:lnTo>
                    <a:pt x="198" y="1009"/>
                  </a:lnTo>
                  <a:lnTo>
                    <a:pt x="189" y="1016"/>
                  </a:lnTo>
                  <a:lnTo>
                    <a:pt x="178" y="1023"/>
                  </a:lnTo>
                  <a:lnTo>
                    <a:pt x="165" y="1030"/>
                  </a:lnTo>
                  <a:lnTo>
                    <a:pt x="151" y="1037"/>
                  </a:lnTo>
                  <a:lnTo>
                    <a:pt x="136" y="1043"/>
                  </a:lnTo>
                  <a:lnTo>
                    <a:pt x="122" y="1048"/>
                  </a:lnTo>
                  <a:lnTo>
                    <a:pt x="109" y="1051"/>
                  </a:lnTo>
                  <a:lnTo>
                    <a:pt x="94" y="1053"/>
                  </a:lnTo>
                  <a:lnTo>
                    <a:pt x="82" y="1053"/>
                  </a:lnTo>
                  <a:lnTo>
                    <a:pt x="69" y="1052"/>
                  </a:lnTo>
                  <a:lnTo>
                    <a:pt x="57" y="1050"/>
                  </a:lnTo>
                  <a:lnTo>
                    <a:pt x="46" y="1045"/>
                  </a:lnTo>
                  <a:lnTo>
                    <a:pt x="42" y="1043"/>
                  </a:lnTo>
                  <a:lnTo>
                    <a:pt x="37" y="1039"/>
                  </a:lnTo>
                  <a:lnTo>
                    <a:pt x="33" y="1034"/>
                  </a:lnTo>
                  <a:lnTo>
                    <a:pt x="29" y="1029"/>
                  </a:lnTo>
                  <a:lnTo>
                    <a:pt x="26" y="1022"/>
                  </a:lnTo>
                  <a:lnTo>
                    <a:pt x="23" y="1015"/>
                  </a:lnTo>
                  <a:lnTo>
                    <a:pt x="21" y="1006"/>
                  </a:lnTo>
                  <a:lnTo>
                    <a:pt x="18" y="996"/>
                  </a:lnTo>
                  <a:lnTo>
                    <a:pt x="14" y="975"/>
                  </a:lnTo>
                  <a:lnTo>
                    <a:pt x="8" y="953"/>
                  </a:lnTo>
                  <a:lnTo>
                    <a:pt x="4" y="931"/>
                  </a:lnTo>
                  <a:lnTo>
                    <a:pt x="0" y="909"/>
                  </a:lnTo>
                  <a:lnTo>
                    <a:pt x="220" y="642"/>
                  </a:lnTo>
                  <a:lnTo>
                    <a:pt x="249" y="613"/>
                  </a:lnTo>
                  <a:lnTo>
                    <a:pt x="276" y="587"/>
                  </a:lnTo>
                  <a:lnTo>
                    <a:pt x="302" y="561"/>
                  </a:lnTo>
                  <a:lnTo>
                    <a:pt x="325" y="539"/>
                  </a:lnTo>
                  <a:lnTo>
                    <a:pt x="347" y="518"/>
                  </a:lnTo>
                  <a:lnTo>
                    <a:pt x="368" y="499"/>
                  </a:lnTo>
                  <a:lnTo>
                    <a:pt x="387" y="483"/>
                  </a:lnTo>
                  <a:lnTo>
                    <a:pt x="403" y="467"/>
                  </a:lnTo>
                  <a:lnTo>
                    <a:pt x="434" y="442"/>
                  </a:lnTo>
                  <a:lnTo>
                    <a:pt x="465" y="417"/>
                  </a:lnTo>
                  <a:lnTo>
                    <a:pt x="497" y="391"/>
                  </a:lnTo>
                  <a:lnTo>
                    <a:pt x="530" y="366"/>
                  </a:lnTo>
                  <a:lnTo>
                    <a:pt x="563" y="340"/>
                  </a:lnTo>
                  <a:lnTo>
                    <a:pt x="597" y="314"/>
                  </a:lnTo>
                  <a:lnTo>
                    <a:pt x="634" y="288"/>
                  </a:lnTo>
                  <a:lnTo>
                    <a:pt x="669" y="261"/>
                  </a:lnTo>
                  <a:lnTo>
                    <a:pt x="706" y="236"/>
                  </a:lnTo>
                  <a:lnTo>
                    <a:pt x="745" y="210"/>
                  </a:lnTo>
                  <a:lnTo>
                    <a:pt x="784" y="186"/>
                  </a:lnTo>
                  <a:lnTo>
                    <a:pt x="824" y="163"/>
                  </a:lnTo>
                  <a:lnTo>
                    <a:pt x="865" y="140"/>
                  </a:lnTo>
                  <a:lnTo>
                    <a:pt x="907" y="119"/>
                  </a:lnTo>
                  <a:lnTo>
                    <a:pt x="951" y="98"/>
                  </a:lnTo>
                  <a:lnTo>
                    <a:pt x="995" y="78"/>
                  </a:lnTo>
                  <a:lnTo>
                    <a:pt x="1039" y="59"/>
                  </a:lnTo>
                  <a:lnTo>
                    <a:pt x="1081" y="44"/>
                  </a:lnTo>
                  <a:lnTo>
                    <a:pt x="1122" y="31"/>
                  </a:lnTo>
                  <a:lnTo>
                    <a:pt x="1162" y="20"/>
                  </a:lnTo>
                  <a:lnTo>
                    <a:pt x="1199" y="11"/>
                  </a:lnTo>
                  <a:lnTo>
                    <a:pt x="1234" y="4"/>
                  </a:lnTo>
                  <a:lnTo>
                    <a:pt x="1252" y="2"/>
                  </a:lnTo>
                  <a:lnTo>
                    <a:pt x="1270" y="1"/>
                  </a:lnTo>
                  <a:lnTo>
                    <a:pt x="1286" y="0"/>
                  </a:lnTo>
                  <a:lnTo>
                    <a:pt x="1302" y="0"/>
                  </a:lnTo>
                  <a:lnTo>
                    <a:pt x="1394" y="9"/>
                  </a:lnTo>
                  <a:lnTo>
                    <a:pt x="1402" y="26"/>
                  </a:lnTo>
                  <a:lnTo>
                    <a:pt x="1408" y="41"/>
                  </a:lnTo>
                  <a:lnTo>
                    <a:pt x="1411" y="54"/>
                  </a:lnTo>
                  <a:lnTo>
                    <a:pt x="1412" y="64"/>
                  </a:lnTo>
                  <a:lnTo>
                    <a:pt x="1423" y="98"/>
                  </a:lnTo>
                  <a:lnTo>
                    <a:pt x="1432" y="129"/>
                  </a:lnTo>
                  <a:lnTo>
                    <a:pt x="1441" y="159"/>
                  </a:lnTo>
                  <a:lnTo>
                    <a:pt x="1446" y="185"/>
                  </a:lnTo>
                  <a:lnTo>
                    <a:pt x="1452" y="210"/>
                  </a:lnTo>
                  <a:lnTo>
                    <a:pt x="1455" y="235"/>
                  </a:lnTo>
                  <a:lnTo>
                    <a:pt x="1457" y="256"/>
                  </a:lnTo>
                  <a:lnTo>
                    <a:pt x="1458" y="276"/>
                  </a:lnTo>
                  <a:lnTo>
                    <a:pt x="1457" y="297"/>
                  </a:lnTo>
                  <a:lnTo>
                    <a:pt x="1455" y="322"/>
                  </a:lnTo>
                  <a:lnTo>
                    <a:pt x="1452" y="348"/>
                  </a:lnTo>
                  <a:lnTo>
                    <a:pt x="1446" y="378"/>
                  </a:lnTo>
                  <a:lnTo>
                    <a:pt x="1441" y="410"/>
                  </a:lnTo>
                  <a:lnTo>
                    <a:pt x="1432" y="445"/>
                  </a:lnTo>
                  <a:lnTo>
                    <a:pt x="1423" y="483"/>
                  </a:lnTo>
                  <a:lnTo>
                    <a:pt x="1412" y="523"/>
                  </a:lnTo>
                  <a:lnTo>
                    <a:pt x="1411" y="538"/>
                  </a:lnTo>
                  <a:lnTo>
                    <a:pt x="1408" y="555"/>
                  </a:lnTo>
                  <a:lnTo>
                    <a:pt x="1402" y="574"/>
                  </a:lnTo>
                  <a:lnTo>
                    <a:pt x="1394" y="59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>
                <a:defRPr/>
              </a:pPr>
              <a:endParaRPr lang="fa-IR" sz="2800" b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2113" y="2674"/>
              <a:ext cx="371" cy="266"/>
            </a:xfrm>
            <a:custGeom>
              <a:avLst/>
              <a:gdLst>
                <a:gd name="T0" fmla="*/ 915 w 1860"/>
                <a:gd name="T1" fmla="*/ 648 h 1330"/>
                <a:gd name="T2" fmla="*/ 902 w 1860"/>
                <a:gd name="T3" fmla="*/ 749 h 1330"/>
                <a:gd name="T4" fmla="*/ 866 w 1860"/>
                <a:gd name="T5" fmla="*/ 858 h 1330"/>
                <a:gd name="T6" fmla="*/ 810 w 1860"/>
                <a:gd name="T7" fmla="*/ 980 h 1330"/>
                <a:gd name="T8" fmla="*/ 735 w 1860"/>
                <a:gd name="T9" fmla="*/ 1110 h 1330"/>
                <a:gd name="T10" fmla="*/ 635 w 1860"/>
                <a:gd name="T11" fmla="*/ 1228 h 1330"/>
                <a:gd name="T12" fmla="*/ 555 w 1860"/>
                <a:gd name="T13" fmla="*/ 1301 h 1330"/>
                <a:gd name="T14" fmla="*/ 498 w 1860"/>
                <a:gd name="T15" fmla="*/ 1329 h 1330"/>
                <a:gd name="T16" fmla="*/ 457 w 1860"/>
                <a:gd name="T17" fmla="*/ 1319 h 1330"/>
                <a:gd name="T18" fmla="*/ 386 w 1860"/>
                <a:gd name="T19" fmla="*/ 1267 h 1330"/>
                <a:gd name="T20" fmla="*/ 293 w 1860"/>
                <a:gd name="T21" fmla="*/ 1189 h 1330"/>
                <a:gd name="T22" fmla="*/ 208 w 1860"/>
                <a:gd name="T23" fmla="*/ 1120 h 1330"/>
                <a:gd name="T24" fmla="*/ 84 w 1860"/>
                <a:gd name="T25" fmla="*/ 1019 h 1330"/>
                <a:gd name="T26" fmla="*/ 22 w 1860"/>
                <a:gd name="T27" fmla="*/ 951 h 1330"/>
                <a:gd name="T28" fmla="*/ 1 w 1860"/>
                <a:gd name="T29" fmla="*/ 908 h 1330"/>
                <a:gd name="T30" fmla="*/ 38 w 1860"/>
                <a:gd name="T31" fmla="*/ 817 h 1330"/>
                <a:gd name="T32" fmla="*/ 75 w 1860"/>
                <a:gd name="T33" fmla="*/ 732 h 1330"/>
                <a:gd name="T34" fmla="*/ 146 w 1860"/>
                <a:gd name="T35" fmla="*/ 580 h 1330"/>
                <a:gd name="T36" fmla="*/ 208 w 1860"/>
                <a:gd name="T37" fmla="*/ 446 h 1330"/>
                <a:gd name="T38" fmla="*/ 282 w 1860"/>
                <a:gd name="T39" fmla="*/ 317 h 1330"/>
                <a:gd name="T40" fmla="*/ 365 w 1860"/>
                <a:gd name="T41" fmla="*/ 174 h 1330"/>
                <a:gd name="T42" fmla="*/ 423 w 1860"/>
                <a:gd name="T43" fmla="*/ 80 h 1330"/>
                <a:gd name="T44" fmla="*/ 482 w 1860"/>
                <a:gd name="T45" fmla="*/ 91 h 1330"/>
                <a:gd name="T46" fmla="*/ 547 w 1860"/>
                <a:gd name="T47" fmla="*/ 133 h 1330"/>
                <a:gd name="T48" fmla="*/ 696 w 1860"/>
                <a:gd name="T49" fmla="*/ 253 h 1330"/>
                <a:gd name="T50" fmla="*/ 808 w 1860"/>
                <a:gd name="T51" fmla="*/ 364 h 1330"/>
                <a:gd name="T52" fmla="*/ 868 w 1860"/>
                <a:gd name="T53" fmla="*/ 451 h 1330"/>
                <a:gd name="T54" fmla="*/ 903 w 1860"/>
                <a:gd name="T55" fmla="*/ 551 h 1330"/>
                <a:gd name="T56" fmla="*/ 1859 w 1860"/>
                <a:gd name="T57" fmla="*/ 570 h 1330"/>
                <a:gd name="T58" fmla="*/ 1852 w 1860"/>
                <a:gd name="T59" fmla="*/ 668 h 1330"/>
                <a:gd name="T60" fmla="*/ 1821 w 1860"/>
                <a:gd name="T61" fmla="*/ 774 h 1330"/>
                <a:gd name="T62" fmla="*/ 1771 w 1860"/>
                <a:gd name="T63" fmla="*/ 894 h 1330"/>
                <a:gd name="T64" fmla="*/ 1701 w 1860"/>
                <a:gd name="T65" fmla="*/ 1023 h 1330"/>
                <a:gd name="T66" fmla="*/ 1606 w 1860"/>
                <a:gd name="T67" fmla="*/ 1146 h 1330"/>
                <a:gd name="T68" fmla="*/ 1515 w 1860"/>
                <a:gd name="T69" fmla="*/ 1234 h 1330"/>
                <a:gd name="T70" fmla="*/ 1455 w 1860"/>
                <a:gd name="T71" fmla="*/ 1270 h 1330"/>
                <a:gd name="T72" fmla="*/ 1414 w 1860"/>
                <a:gd name="T73" fmla="*/ 1270 h 1330"/>
                <a:gd name="T74" fmla="*/ 1351 w 1860"/>
                <a:gd name="T75" fmla="*/ 1228 h 1330"/>
                <a:gd name="T76" fmla="*/ 1260 w 1860"/>
                <a:gd name="T77" fmla="*/ 1152 h 1330"/>
                <a:gd name="T78" fmla="*/ 1173 w 1860"/>
                <a:gd name="T79" fmla="*/ 1082 h 1330"/>
                <a:gd name="T80" fmla="*/ 1061 w 1860"/>
                <a:gd name="T81" fmla="*/ 991 h 1330"/>
                <a:gd name="T82" fmla="*/ 976 w 1860"/>
                <a:gd name="T83" fmla="*/ 910 h 1330"/>
                <a:gd name="T84" fmla="*/ 948 w 1860"/>
                <a:gd name="T85" fmla="*/ 863 h 1330"/>
                <a:gd name="T86" fmla="*/ 970 w 1860"/>
                <a:gd name="T87" fmla="*/ 787 h 1330"/>
                <a:gd name="T88" fmla="*/ 1012 w 1860"/>
                <a:gd name="T89" fmla="*/ 696 h 1330"/>
                <a:gd name="T90" fmla="*/ 1071 w 1860"/>
                <a:gd name="T91" fmla="*/ 567 h 1330"/>
                <a:gd name="T92" fmla="*/ 1139 w 1860"/>
                <a:gd name="T93" fmla="*/ 420 h 1330"/>
                <a:gd name="T94" fmla="*/ 1206 w 1860"/>
                <a:gd name="T95" fmla="*/ 297 h 1330"/>
                <a:gd name="T96" fmla="*/ 1289 w 1860"/>
                <a:gd name="T97" fmla="*/ 155 h 1330"/>
                <a:gd name="T98" fmla="*/ 1353 w 1860"/>
                <a:gd name="T99" fmla="*/ 48 h 1330"/>
                <a:gd name="T100" fmla="*/ 1412 w 1860"/>
                <a:gd name="T101" fmla="*/ 25 h 1330"/>
                <a:gd name="T102" fmla="*/ 1472 w 1860"/>
                <a:gd name="T103" fmla="*/ 66 h 1330"/>
                <a:gd name="T104" fmla="*/ 1602 w 1860"/>
                <a:gd name="T105" fmla="*/ 165 h 1330"/>
                <a:gd name="T106" fmla="*/ 1730 w 1860"/>
                <a:gd name="T107" fmla="*/ 284 h 1330"/>
                <a:gd name="T108" fmla="*/ 1799 w 1860"/>
                <a:gd name="T109" fmla="*/ 372 h 1330"/>
                <a:gd name="T110" fmla="*/ 1841 w 1860"/>
                <a:gd name="T111" fmla="*/ 470 h 133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860"/>
                <a:gd name="T169" fmla="*/ 0 h 1330"/>
                <a:gd name="T170" fmla="*/ 1860 w 1860"/>
                <a:gd name="T171" fmla="*/ 1330 h 133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860" h="1330">
                  <a:moveTo>
                    <a:pt x="909" y="578"/>
                  </a:moveTo>
                  <a:lnTo>
                    <a:pt x="912" y="601"/>
                  </a:lnTo>
                  <a:lnTo>
                    <a:pt x="914" y="624"/>
                  </a:lnTo>
                  <a:lnTo>
                    <a:pt x="915" y="648"/>
                  </a:lnTo>
                  <a:lnTo>
                    <a:pt x="914" y="672"/>
                  </a:lnTo>
                  <a:lnTo>
                    <a:pt x="912" y="698"/>
                  </a:lnTo>
                  <a:lnTo>
                    <a:pt x="907" y="723"/>
                  </a:lnTo>
                  <a:lnTo>
                    <a:pt x="902" y="749"/>
                  </a:lnTo>
                  <a:lnTo>
                    <a:pt x="894" y="775"/>
                  </a:lnTo>
                  <a:lnTo>
                    <a:pt x="887" y="801"/>
                  </a:lnTo>
                  <a:lnTo>
                    <a:pt x="877" y="829"/>
                  </a:lnTo>
                  <a:lnTo>
                    <a:pt x="866" y="858"/>
                  </a:lnTo>
                  <a:lnTo>
                    <a:pt x="853" y="888"/>
                  </a:lnTo>
                  <a:lnTo>
                    <a:pt x="840" y="917"/>
                  </a:lnTo>
                  <a:lnTo>
                    <a:pt x="826" y="948"/>
                  </a:lnTo>
                  <a:lnTo>
                    <a:pt x="810" y="980"/>
                  </a:lnTo>
                  <a:lnTo>
                    <a:pt x="794" y="1013"/>
                  </a:lnTo>
                  <a:lnTo>
                    <a:pt x="776" y="1046"/>
                  </a:lnTo>
                  <a:lnTo>
                    <a:pt x="756" y="1078"/>
                  </a:lnTo>
                  <a:lnTo>
                    <a:pt x="735" y="1110"/>
                  </a:lnTo>
                  <a:lnTo>
                    <a:pt x="712" y="1141"/>
                  </a:lnTo>
                  <a:lnTo>
                    <a:pt x="688" y="1171"/>
                  </a:lnTo>
                  <a:lnTo>
                    <a:pt x="663" y="1200"/>
                  </a:lnTo>
                  <a:lnTo>
                    <a:pt x="635" y="1228"/>
                  </a:lnTo>
                  <a:lnTo>
                    <a:pt x="605" y="1257"/>
                  </a:lnTo>
                  <a:lnTo>
                    <a:pt x="588" y="1274"/>
                  </a:lnTo>
                  <a:lnTo>
                    <a:pt x="571" y="1289"/>
                  </a:lnTo>
                  <a:lnTo>
                    <a:pt x="555" y="1301"/>
                  </a:lnTo>
                  <a:lnTo>
                    <a:pt x="539" y="1312"/>
                  </a:lnTo>
                  <a:lnTo>
                    <a:pt x="525" y="1320"/>
                  </a:lnTo>
                  <a:lnTo>
                    <a:pt x="511" y="1325"/>
                  </a:lnTo>
                  <a:lnTo>
                    <a:pt x="498" y="1329"/>
                  </a:lnTo>
                  <a:lnTo>
                    <a:pt x="486" y="1330"/>
                  </a:lnTo>
                  <a:lnTo>
                    <a:pt x="479" y="1329"/>
                  </a:lnTo>
                  <a:lnTo>
                    <a:pt x="469" y="1325"/>
                  </a:lnTo>
                  <a:lnTo>
                    <a:pt x="457" y="1319"/>
                  </a:lnTo>
                  <a:lnTo>
                    <a:pt x="442" y="1310"/>
                  </a:lnTo>
                  <a:lnTo>
                    <a:pt x="426" y="1298"/>
                  </a:lnTo>
                  <a:lnTo>
                    <a:pt x="407" y="1283"/>
                  </a:lnTo>
                  <a:lnTo>
                    <a:pt x="386" y="1267"/>
                  </a:lnTo>
                  <a:lnTo>
                    <a:pt x="363" y="1247"/>
                  </a:lnTo>
                  <a:lnTo>
                    <a:pt x="339" y="1227"/>
                  </a:lnTo>
                  <a:lnTo>
                    <a:pt x="315" y="1207"/>
                  </a:lnTo>
                  <a:lnTo>
                    <a:pt x="293" y="1189"/>
                  </a:lnTo>
                  <a:lnTo>
                    <a:pt x="271" y="1171"/>
                  </a:lnTo>
                  <a:lnTo>
                    <a:pt x="249" y="1153"/>
                  </a:lnTo>
                  <a:lnTo>
                    <a:pt x="228" y="1137"/>
                  </a:lnTo>
                  <a:lnTo>
                    <a:pt x="208" y="1120"/>
                  </a:lnTo>
                  <a:lnTo>
                    <a:pt x="189" y="1105"/>
                  </a:lnTo>
                  <a:lnTo>
                    <a:pt x="151" y="1076"/>
                  </a:lnTo>
                  <a:lnTo>
                    <a:pt x="116" y="1046"/>
                  </a:lnTo>
                  <a:lnTo>
                    <a:pt x="84" y="1019"/>
                  </a:lnTo>
                  <a:lnTo>
                    <a:pt x="55" y="990"/>
                  </a:lnTo>
                  <a:lnTo>
                    <a:pt x="42" y="977"/>
                  </a:lnTo>
                  <a:lnTo>
                    <a:pt x="31" y="965"/>
                  </a:lnTo>
                  <a:lnTo>
                    <a:pt x="22" y="951"/>
                  </a:lnTo>
                  <a:lnTo>
                    <a:pt x="14" y="940"/>
                  </a:lnTo>
                  <a:lnTo>
                    <a:pt x="8" y="929"/>
                  </a:lnTo>
                  <a:lnTo>
                    <a:pt x="3" y="918"/>
                  </a:lnTo>
                  <a:lnTo>
                    <a:pt x="1" y="908"/>
                  </a:lnTo>
                  <a:lnTo>
                    <a:pt x="0" y="899"/>
                  </a:lnTo>
                  <a:lnTo>
                    <a:pt x="13" y="870"/>
                  </a:lnTo>
                  <a:lnTo>
                    <a:pt x="27" y="842"/>
                  </a:lnTo>
                  <a:lnTo>
                    <a:pt x="38" y="817"/>
                  </a:lnTo>
                  <a:lnTo>
                    <a:pt x="49" y="794"/>
                  </a:lnTo>
                  <a:lnTo>
                    <a:pt x="59" y="772"/>
                  </a:lnTo>
                  <a:lnTo>
                    <a:pt x="67" y="751"/>
                  </a:lnTo>
                  <a:lnTo>
                    <a:pt x="75" y="732"/>
                  </a:lnTo>
                  <a:lnTo>
                    <a:pt x="83" y="715"/>
                  </a:lnTo>
                  <a:lnTo>
                    <a:pt x="105" y="667"/>
                  </a:lnTo>
                  <a:lnTo>
                    <a:pt x="126" y="622"/>
                  </a:lnTo>
                  <a:lnTo>
                    <a:pt x="146" y="580"/>
                  </a:lnTo>
                  <a:lnTo>
                    <a:pt x="163" y="541"/>
                  </a:lnTo>
                  <a:lnTo>
                    <a:pt x="180" y="506"/>
                  </a:lnTo>
                  <a:lnTo>
                    <a:pt x="194" y="474"/>
                  </a:lnTo>
                  <a:lnTo>
                    <a:pt x="208" y="446"/>
                  </a:lnTo>
                  <a:lnTo>
                    <a:pt x="221" y="422"/>
                  </a:lnTo>
                  <a:lnTo>
                    <a:pt x="242" y="387"/>
                  </a:lnTo>
                  <a:lnTo>
                    <a:pt x="261" y="353"/>
                  </a:lnTo>
                  <a:lnTo>
                    <a:pt x="282" y="317"/>
                  </a:lnTo>
                  <a:lnTo>
                    <a:pt x="303" y="282"/>
                  </a:lnTo>
                  <a:lnTo>
                    <a:pt x="323" y="246"/>
                  </a:lnTo>
                  <a:lnTo>
                    <a:pt x="344" y="210"/>
                  </a:lnTo>
                  <a:lnTo>
                    <a:pt x="365" y="174"/>
                  </a:lnTo>
                  <a:lnTo>
                    <a:pt x="386" y="138"/>
                  </a:lnTo>
                  <a:lnTo>
                    <a:pt x="396" y="122"/>
                  </a:lnTo>
                  <a:lnTo>
                    <a:pt x="408" y="103"/>
                  </a:lnTo>
                  <a:lnTo>
                    <a:pt x="423" y="80"/>
                  </a:lnTo>
                  <a:lnTo>
                    <a:pt x="441" y="55"/>
                  </a:lnTo>
                  <a:lnTo>
                    <a:pt x="454" y="68"/>
                  </a:lnTo>
                  <a:lnTo>
                    <a:pt x="469" y="80"/>
                  </a:lnTo>
                  <a:lnTo>
                    <a:pt x="482" y="91"/>
                  </a:lnTo>
                  <a:lnTo>
                    <a:pt x="495" y="100"/>
                  </a:lnTo>
                  <a:lnTo>
                    <a:pt x="511" y="110"/>
                  </a:lnTo>
                  <a:lnTo>
                    <a:pt x="528" y="121"/>
                  </a:lnTo>
                  <a:lnTo>
                    <a:pt x="547" y="133"/>
                  </a:lnTo>
                  <a:lnTo>
                    <a:pt x="569" y="146"/>
                  </a:lnTo>
                  <a:lnTo>
                    <a:pt x="615" y="184"/>
                  </a:lnTo>
                  <a:lnTo>
                    <a:pt x="657" y="220"/>
                  </a:lnTo>
                  <a:lnTo>
                    <a:pt x="696" y="253"/>
                  </a:lnTo>
                  <a:lnTo>
                    <a:pt x="730" y="284"/>
                  </a:lnTo>
                  <a:lnTo>
                    <a:pt x="760" y="313"/>
                  </a:lnTo>
                  <a:lnTo>
                    <a:pt x="786" y="339"/>
                  </a:lnTo>
                  <a:lnTo>
                    <a:pt x="808" y="364"/>
                  </a:lnTo>
                  <a:lnTo>
                    <a:pt x="826" y="385"/>
                  </a:lnTo>
                  <a:lnTo>
                    <a:pt x="841" y="406"/>
                  </a:lnTo>
                  <a:lnTo>
                    <a:pt x="855" y="428"/>
                  </a:lnTo>
                  <a:lnTo>
                    <a:pt x="868" y="451"/>
                  </a:lnTo>
                  <a:lnTo>
                    <a:pt x="879" y="474"/>
                  </a:lnTo>
                  <a:lnTo>
                    <a:pt x="888" y="499"/>
                  </a:lnTo>
                  <a:lnTo>
                    <a:pt x="896" y="525"/>
                  </a:lnTo>
                  <a:lnTo>
                    <a:pt x="903" y="551"/>
                  </a:lnTo>
                  <a:lnTo>
                    <a:pt x="909" y="578"/>
                  </a:lnTo>
                  <a:close/>
                  <a:moveTo>
                    <a:pt x="1853" y="522"/>
                  </a:moveTo>
                  <a:lnTo>
                    <a:pt x="1857" y="546"/>
                  </a:lnTo>
                  <a:lnTo>
                    <a:pt x="1859" y="570"/>
                  </a:lnTo>
                  <a:lnTo>
                    <a:pt x="1860" y="593"/>
                  </a:lnTo>
                  <a:lnTo>
                    <a:pt x="1859" y="617"/>
                  </a:lnTo>
                  <a:lnTo>
                    <a:pt x="1857" y="643"/>
                  </a:lnTo>
                  <a:lnTo>
                    <a:pt x="1852" y="668"/>
                  </a:lnTo>
                  <a:lnTo>
                    <a:pt x="1847" y="693"/>
                  </a:lnTo>
                  <a:lnTo>
                    <a:pt x="1839" y="720"/>
                  </a:lnTo>
                  <a:lnTo>
                    <a:pt x="1830" y="746"/>
                  </a:lnTo>
                  <a:lnTo>
                    <a:pt x="1821" y="774"/>
                  </a:lnTo>
                  <a:lnTo>
                    <a:pt x="1810" y="803"/>
                  </a:lnTo>
                  <a:lnTo>
                    <a:pt x="1798" y="832"/>
                  </a:lnTo>
                  <a:lnTo>
                    <a:pt x="1785" y="862"/>
                  </a:lnTo>
                  <a:lnTo>
                    <a:pt x="1771" y="894"/>
                  </a:lnTo>
                  <a:lnTo>
                    <a:pt x="1755" y="926"/>
                  </a:lnTo>
                  <a:lnTo>
                    <a:pt x="1739" y="958"/>
                  </a:lnTo>
                  <a:lnTo>
                    <a:pt x="1720" y="991"/>
                  </a:lnTo>
                  <a:lnTo>
                    <a:pt x="1701" y="1023"/>
                  </a:lnTo>
                  <a:lnTo>
                    <a:pt x="1679" y="1055"/>
                  </a:lnTo>
                  <a:lnTo>
                    <a:pt x="1657" y="1086"/>
                  </a:lnTo>
                  <a:lnTo>
                    <a:pt x="1633" y="1116"/>
                  </a:lnTo>
                  <a:lnTo>
                    <a:pt x="1606" y="1146"/>
                  </a:lnTo>
                  <a:lnTo>
                    <a:pt x="1579" y="1174"/>
                  </a:lnTo>
                  <a:lnTo>
                    <a:pt x="1550" y="1202"/>
                  </a:lnTo>
                  <a:lnTo>
                    <a:pt x="1533" y="1218"/>
                  </a:lnTo>
                  <a:lnTo>
                    <a:pt x="1515" y="1234"/>
                  </a:lnTo>
                  <a:lnTo>
                    <a:pt x="1500" y="1246"/>
                  </a:lnTo>
                  <a:lnTo>
                    <a:pt x="1484" y="1257"/>
                  </a:lnTo>
                  <a:lnTo>
                    <a:pt x="1470" y="1265"/>
                  </a:lnTo>
                  <a:lnTo>
                    <a:pt x="1455" y="1270"/>
                  </a:lnTo>
                  <a:lnTo>
                    <a:pt x="1443" y="1274"/>
                  </a:lnTo>
                  <a:lnTo>
                    <a:pt x="1431" y="1275"/>
                  </a:lnTo>
                  <a:lnTo>
                    <a:pt x="1423" y="1274"/>
                  </a:lnTo>
                  <a:lnTo>
                    <a:pt x="1414" y="1270"/>
                  </a:lnTo>
                  <a:lnTo>
                    <a:pt x="1401" y="1264"/>
                  </a:lnTo>
                  <a:lnTo>
                    <a:pt x="1386" y="1255"/>
                  </a:lnTo>
                  <a:lnTo>
                    <a:pt x="1369" y="1243"/>
                  </a:lnTo>
                  <a:lnTo>
                    <a:pt x="1351" y="1228"/>
                  </a:lnTo>
                  <a:lnTo>
                    <a:pt x="1331" y="1212"/>
                  </a:lnTo>
                  <a:lnTo>
                    <a:pt x="1308" y="1192"/>
                  </a:lnTo>
                  <a:lnTo>
                    <a:pt x="1283" y="1172"/>
                  </a:lnTo>
                  <a:lnTo>
                    <a:pt x="1260" y="1152"/>
                  </a:lnTo>
                  <a:lnTo>
                    <a:pt x="1238" y="1133"/>
                  </a:lnTo>
                  <a:lnTo>
                    <a:pt x="1215" y="1116"/>
                  </a:lnTo>
                  <a:lnTo>
                    <a:pt x="1194" y="1098"/>
                  </a:lnTo>
                  <a:lnTo>
                    <a:pt x="1173" y="1082"/>
                  </a:lnTo>
                  <a:lnTo>
                    <a:pt x="1153" y="1065"/>
                  </a:lnTo>
                  <a:lnTo>
                    <a:pt x="1133" y="1051"/>
                  </a:lnTo>
                  <a:lnTo>
                    <a:pt x="1096" y="1021"/>
                  </a:lnTo>
                  <a:lnTo>
                    <a:pt x="1061" y="991"/>
                  </a:lnTo>
                  <a:lnTo>
                    <a:pt x="1029" y="964"/>
                  </a:lnTo>
                  <a:lnTo>
                    <a:pt x="1000" y="936"/>
                  </a:lnTo>
                  <a:lnTo>
                    <a:pt x="987" y="922"/>
                  </a:lnTo>
                  <a:lnTo>
                    <a:pt x="976" y="910"/>
                  </a:lnTo>
                  <a:lnTo>
                    <a:pt x="967" y="896"/>
                  </a:lnTo>
                  <a:lnTo>
                    <a:pt x="959" y="885"/>
                  </a:lnTo>
                  <a:lnTo>
                    <a:pt x="953" y="874"/>
                  </a:lnTo>
                  <a:lnTo>
                    <a:pt x="948" y="863"/>
                  </a:lnTo>
                  <a:lnTo>
                    <a:pt x="946" y="853"/>
                  </a:lnTo>
                  <a:lnTo>
                    <a:pt x="945" y="843"/>
                  </a:lnTo>
                  <a:lnTo>
                    <a:pt x="958" y="815"/>
                  </a:lnTo>
                  <a:lnTo>
                    <a:pt x="970" y="787"/>
                  </a:lnTo>
                  <a:lnTo>
                    <a:pt x="982" y="762"/>
                  </a:lnTo>
                  <a:lnTo>
                    <a:pt x="993" y="739"/>
                  </a:lnTo>
                  <a:lnTo>
                    <a:pt x="1003" y="717"/>
                  </a:lnTo>
                  <a:lnTo>
                    <a:pt x="1012" y="696"/>
                  </a:lnTo>
                  <a:lnTo>
                    <a:pt x="1020" y="677"/>
                  </a:lnTo>
                  <a:lnTo>
                    <a:pt x="1028" y="660"/>
                  </a:lnTo>
                  <a:lnTo>
                    <a:pt x="1050" y="612"/>
                  </a:lnTo>
                  <a:lnTo>
                    <a:pt x="1071" y="567"/>
                  </a:lnTo>
                  <a:lnTo>
                    <a:pt x="1090" y="525"/>
                  </a:lnTo>
                  <a:lnTo>
                    <a:pt x="1108" y="486"/>
                  </a:lnTo>
                  <a:lnTo>
                    <a:pt x="1125" y="451"/>
                  </a:lnTo>
                  <a:lnTo>
                    <a:pt x="1139" y="420"/>
                  </a:lnTo>
                  <a:lnTo>
                    <a:pt x="1153" y="391"/>
                  </a:lnTo>
                  <a:lnTo>
                    <a:pt x="1165" y="367"/>
                  </a:lnTo>
                  <a:lnTo>
                    <a:pt x="1185" y="332"/>
                  </a:lnTo>
                  <a:lnTo>
                    <a:pt x="1206" y="297"/>
                  </a:lnTo>
                  <a:lnTo>
                    <a:pt x="1227" y="262"/>
                  </a:lnTo>
                  <a:lnTo>
                    <a:pt x="1248" y="227"/>
                  </a:lnTo>
                  <a:lnTo>
                    <a:pt x="1268" y="192"/>
                  </a:lnTo>
                  <a:lnTo>
                    <a:pt x="1289" y="155"/>
                  </a:lnTo>
                  <a:lnTo>
                    <a:pt x="1310" y="119"/>
                  </a:lnTo>
                  <a:lnTo>
                    <a:pt x="1331" y="82"/>
                  </a:lnTo>
                  <a:lnTo>
                    <a:pt x="1341" y="67"/>
                  </a:lnTo>
                  <a:lnTo>
                    <a:pt x="1353" y="48"/>
                  </a:lnTo>
                  <a:lnTo>
                    <a:pt x="1368" y="25"/>
                  </a:lnTo>
                  <a:lnTo>
                    <a:pt x="1385" y="0"/>
                  </a:lnTo>
                  <a:lnTo>
                    <a:pt x="1399" y="13"/>
                  </a:lnTo>
                  <a:lnTo>
                    <a:pt x="1412" y="25"/>
                  </a:lnTo>
                  <a:lnTo>
                    <a:pt x="1427" y="36"/>
                  </a:lnTo>
                  <a:lnTo>
                    <a:pt x="1440" y="46"/>
                  </a:lnTo>
                  <a:lnTo>
                    <a:pt x="1455" y="55"/>
                  </a:lnTo>
                  <a:lnTo>
                    <a:pt x="1472" y="66"/>
                  </a:lnTo>
                  <a:lnTo>
                    <a:pt x="1492" y="78"/>
                  </a:lnTo>
                  <a:lnTo>
                    <a:pt x="1514" y="91"/>
                  </a:lnTo>
                  <a:lnTo>
                    <a:pt x="1560" y="129"/>
                  </a:lnTo>
                  <a:lnTo>
                    <a:pt x="1602" y="165"/>
                  </a:lnTo>
                  <a:lnTo>
                    <a:pt x="1641" y="198"/>
                  </a:lnTo>
                  <a:lnTo>
                    <a:pt x="1674" y="229"/>
                  </a:lnTo>
                  <a:lnTo>
                    <a:pt x="1705" y="258"/>
                  </a:lnTo>
                  <a:lnTo>
                    <a:pt x="1730" y="284"/>
                  </a:lnTo>
                  <a:lnTo>
                    <a:pt x="1752" y="308"/>
                  </a:lnTo>
                  <a:lnTo>
                    <a:pt x="1771" y="329"/>
                  </a:lnTo>
                  <a:lnTo>
                    <a:pt x="1786" y="352"/>
                  </a:lnTo>
                  <a:lnTo>
                    <a:pt x="1799" y="372"/>
                  </a:lnTo>
                  <a:lnTo>
                    <a:pt x="1813" y="396"/>
                  </a:lnTo>
                  <a:lnTo>
                    <a:pt x="1824" y="420"/>
                  </a:lnTo>
                  <a:lnTo>
                    <a:pt x="1832" y="444"/>
                  </a:lnTo>
                  <a:lnTo>
                    <a:pt x="1841" y="470"/>
                  </a:lnTo>
                  <a:lnTo>
                    <a:pt x="1848" y="496"/>
                  </a:lnTo>
                  <a:lnTo>
                    <a:pt x="1853" y="5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>
                <a:defRPr/>
              </a:pPr>
              <a:endParaRPr lang="fa-IR" sz="2800" b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909" y="1593"/>
              <a:ext cx="664" cy="1649"/>
            </a:xfrm>
            <a:custGeom>
              <a:avLst/>
              <a:gdLst>
                <a:gd name="T0" fmla="*/ 2740 w 3312"/>
                <a:gd name="T1" fmla="*/ 85 h 8257"/>
                <a:gd name="T2" fmla="*/ 2867 w 3312"/>
                <a:gd name="T3" fmla="*/ 136 h 8257"/>
                <a:gd name="T4" fmla="*/ 2962 w 3312"/>
                <a:gd name="T5" fmla="*/ 186 h 8257"/>
                <a:gd name="T6" fmla="*/ 3142 w 3312"/>
                <a:gd name="T7" fmla="*/ 285 h 8257"/>
                <a:gd name="T8" fmla="*/ 3236 w 3312"/>
                <a:gd name="T9" fmla="*/ 358 h 8257"/>
                <a:gd name="T10" fmla="*/ 3293 w 3312"/>
                <a:gd name="T11" fmla="*/ 445 h 8257"/>
                <a:gd name="T12" fmla="*/ 3312 w 3312"/>
                <a:gd name="T13" fmla="*/ 542 h 8257"/>
                <a:gd name="T14" fmla="*/ 3301 w 3312"/>
                <a:gd name="T15" fmla="*/ 602 h 8257"/>
                <a:gd name="T16" fmla="*/ 3228 w 3312"/>
                <a:gd name="T17" fmla="*/ 765 h 8257"/>
                <a:gd name="T18" fmla="*/ 3076 w 3312"/>
                <a:gd name="T19" fmla="*/ 1027 h 8257"/>
                <a:gd name="T20" fmla="*/ 2977 w 3312"/>
                <a:gd name="T21" fmla="*/ 1153 h 8257"/>
                <a:gd name="T22" fmla="*/ 2890 w 3312"/>
                <a:gd name="T23" fmla="*/ 1239 h 8257"/>
                <a:gd name="T24" fmla="*/ 2799 w 3312"/>
                <a:gd name="T25" fmla="*/ 1307 h 8257"/>
                <a:gd name="T26" fmla="*/ 2702 w 3312"/>
                <a:gd name="T27" fmla="*/ 1360 h 8257"/>
                <a:gd name="T28" fmla="*/ 2543 w 3312"/>
                <a:gd name="T29" fmla="*/ 1415 h 8257"/>
                <a:gd name="T30" fmla="*/ 2063 w 3312"/>
                <a:gd name="T31" fmla="*/ 1540 h 8257"/>
                <a:gd name="T32" fmla="*/ 1761 w 3312"/>
                <a:gd name="T33" fmla="*/ 1640 h 8257"/>
                <a:gd name="T34" fmla="*/ 1495 w 3312"/>
                <a:gd name="T35" fmla="*/ 1769 h 8257"/>
                <a:gd name="T36" fmla="*/ 1239 w 3312"/>
                <a:gd name="T37" fmla="*/ 1927 h 8257"/>
                <a:gd name="T38" fmla="*/ 1025 w 3312"/>
                <a:gd name="T39" fmla="*/ 2101 h 8257"/>
                <a:gd name="T40" fmla="*/ 869 w 3312"/>
                <a:gd name="T41" fmla="*/ 2269 h 8257"/>
                <a:gd name="T42" fmla="*/ 766 w 3312"/>
                <a:gd name="T43" fmla="*/ 2428 h 8257"/>
                <a:gd name="T44" fmla="*/ 690 w 3312"/>
                <a:gd name="T45" fmla="*/ 2622 h 8257"/>
                <a:gd name="T46" fmla="*/ 556 w 3312"/>
                <a:gd name="T47" fmla="*/ 3083 h 8257"/>
                <a:gd name="T48" fmla="*/ 505 w 3312"/>
                <a:gd name="T49" fmla="*/ 3322 h 8257"/>
                <a:gd name="T50" fmla="*/ 456 w 3312"/>
                <a:gd name="T51" fmla="*/ 3626 h 8257"/>
                <a:gd name="T52" fmla="*/ 435 w 3312"/>
                <a:gd name="T53" fmla="*/ 3822 h 8257"/>
                <a:gd name="T54" fmla="*/ 399 w 3312"/>
                <a:gd name="T55" fmla="*/ 4172 h 8257"/>
                <a:gd name="T56" fmla="*/ 349 w 3312"/>
                <a:gd name="T57" fmla="*/ 4680 h 8257"/>
                <a:gd name="T58" fmla="*/ 301 w 3312"/>
                <a:gd name="T59" fmla="*/ 5191 h 8257"/>
                <a:gd name="T60" fmla="*/ 270 w 3312"/>
                <a:gd name="T61" fmla="*/ 5555 h 8257"/>
                <a:gd name="T62" fmla="*/ 258 w 3312"/>
                <a:gd name="T63" fmla="*/ 5773 h 8257"/>
                <a:gd name="T64" fmla="*/ 187 w 3312"/>
                <a:gd name="T65" fmla="*/ 7333 h 8257"/>
                <a:gd name="T66" fmla="*/ 152 w 3312"/>
                <a:gd name="T67" fmla="*/ 7822 h 8257"/>
                <a:gd name="T68" fmla="*/ 115 w 3312"/>
                <a:gd name="T69" fmla="*/ 8120 h 8257"/>
                <a:gd name="T70" fmla="*/ 87 w 3312"/>
                <a:gd name="T71" fmla="*/ 8231 h 8257"/>
                <a:gd name="T72" fmla="*/ 67 w 3312"/>
                <a:gd name="T73" fmla="*/ 8257 h 8257"/>
                <a:gd name="T74" fmla="*/ 49 w 3312"/>
                <a:gd name="T75" fmla="*/ 8083 h 8257"/>
                <a:gd name="T76" fmla="*/ 29 w 3312"/>
                <a:gd name="T77" fmla="*/ 7842 h 8257"/>
                <a:gd name="T78" fmla="*/ 3 w 3312"/>
                <a:gd name="T79" fmla="*/ 7444 h 8257"/>
                <a:gd name="T80" fmla="*/ 0 w 3312"/>
                <a:gd name="T81" fmla="*/ 7157 h 8257"/>
                <a:gd name="T82" fmla="*/ 0 w 3312"/>
                <a:gd name="T83" fmla="*/ 6861 h 8257"/>
                <a:gd name="T84" fmla="*/ 0 w 3312"/>
                <a:gd name="T85" fmla="*/ 6578 h 8257"/>
                <a:gd name="T86" fmla="*/ 1 w 3312"/>
                <a:gd name="T87" fmla="*/ 6308 h 8257"/>
                <a:gd name="T88" fmla="*/ 2 w 3312"/>
                <a:gd name="T89" fmla="*/ 6051 h 8257"/>
                <a:gd name="T90" fmla="*/ 6 w 3312"/>
                <a:gd name="T91" fmla="*/ 5808 h 8257"/>
                <a:gd name="T92" fmla="*/ 10 w 3312"/>
                <a:gd name="T93" fmla="*/ 5527 h 8257"/>
                <a:gd name="T94" fmla="*/ 25 w 3312"/>
                <a:gd name="T95" fmla="*/ 5038 h 8257"/>
                <a:gd name="T96" fmla="*/ 62 w 3312"/>
                <a:gd name="T97" fmla="*/ 4548 h 8257"/>
                <a:gd name="T98" fmla="*/ 120 w 3312"/>
                <a:gd name="T99" fmla="*/ 4055 h 8257"/>
                <a:gd name="T100" fmla="*/ 195 w 3312"/>
                <a:gd name="T101" fmla="*/ 3586 h 8257"/>
                <a:gd name="T102" fmla="*/ 286 w 3312"/>
                <a:gd name="T103" fmla="*/ 3162 h 8257"/>
                <a:gd name="T104" fmla="*/ 390 w 3312"/>
                <a:gd name="T105" fmla="*/ 2786 h 8257"/>
                <a:gd name="T106" fmla="*/ 477 w 3312"/>
                <a:gd name="T107" fmla="*/ 2523 h 8257"/>
                <a:gd name="T108" fmla="*/ 582 w 3312"/>
                <a:gd name="T109" fmla="*/ 2285 h 8257"/>
                <a:gd name="T110" fmla="*/ 700 w 3312"/>
                <a:gd name="T111" fmla="*/ 2065 h 8257"/>
                <a:gd name="T112" fmla="*/ 830 w 3312"/>
                <a:gd name="T113" fmla="*/ 1856 h 8257"/>
                <a:gd name="T114" fmla="*/ 972 w 3312"/>
                <a:gd name="T115" fmla="*/ 1661 h 8257"/>
                <a:gd name="T116" fmla="*/ 1132 w 3312"/>
                <a:gd name="T117" fmla="*/ 1481 h 8257"/>
                <a:gd name="T118" fmla="*/ 1329 w 3312"/>
                <a:gd name="T119" fmla="*/ 1294 h 8257"/>
                <a:gd name="T120" fmla="*/ 1508 w 3312"/>
                <a:gd name="T121" fmla="*/ 1144 h 825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312"/>
                <a:gd name="T184" fmla="*/ 0 h 8257"/>
                <a:gd name="T185" fmla="*/ 3312 w 3312"/>
                <a:gd name="T186" fmla="*/ 8257 h 825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312" h="8257">
                  <a:moveTo>
                    <a:pt x="1926" y="863"/>
                  </a:moveTo>
                  <a:lnTo>
                    <a:pt x="2486" y="0"/>
                  </a:lnTo>
                  <a:lnTo>
                    <a:pt x="2660" y="55"/>
                  </a:lnTo>
                  <a:lnTo>
                    <a:pt x="2702" y="71"/>
                  </a:lnTo>
                  <a:lnTo>
                    <a:pt x="2740" y="85"/>
                  </a:lnTo>
                  <a:lnTo>
                    <a:pt x="2773" y="97"/>
                  </a:lnTo>
                  <a:lnTo>
                    <a:pt x="2803" y="109"/>
                  </a:lnTo>
                  <a:lnTo>
                    <a:pt x="2828" y="119"/>
                  </a:lnTo>
                  <a:lnTo>
                    <a:pt x="2850" y="128"/>
                  </a:lnTo>
                  <a:lnTo>
                    <a:pt x="2867" y="136"/>
                  </a:lnTo>
                  <a:lnTo>
                    <a:pt x="2881" y="142"/>
                  </a:lnTo>
                  <a:lnTo>
                    <a:pt x="2894" y="149"/>
                  </a:lnTo>
                  <a:lnTo>
                    <a:pt x="2913" y="159"/>
                  </a:lnTo>
                  <a:lnTo>
                    <a:pt x="2936" y="171"/>
                  </a:lnTo>
                  <a:lnTo>
                    <a:pt x="2962" y="186"/>
                  </a:lnTo>
                  <a:lnTo>
                    <a:pt x="2995" y="203"/>
                  </a:lnTo>
                  <a:lnTo>
                    <a:pt x="3032" y="223"/>
                  </a:lnTo>
                  <a:lnTo>
                    <a:pt x="3073" y="246"/>
                  </a:lnTo>
                  <a:lnTo>
                    <a:pt x="3119" y="271"/>
                  </a:lnTo>
                  <a:lnTo>
                    <a:pt x="3142" y="285"/>
                  </a:lnTo>
                  <a:lnTo>
                    <a:pt x="3164" y="298"/>
                  </a:lnTo>
                  <a:lnTo>
                    <a:pt x="3184" y="312"/>
                  </a:lnTo>
                  <a:lnTo>
                    <a:pt x="3203" y="328"/>
                  </a:lnTo>
                  <a:lnTo>
                    <a:pt x="3220" y="343"/>
                  </a:lnTo>
                  <a:lnTo>
                    <a:pt x="3236" y="358"/>
                  </a:lnTo>
                  <a:lnTo>
                    <a:pt x="3250" y="375"/>
                  </a:lnTo>
                  <a:lnTo>
                    <a:pt x="3263" y="392"/>
                  </a:lnTo>
                  <a:lnTo>
                    <a:pt x="3274" y="408"/>
                  </a:lnTo>
                  <a:lnTo>
                    <a:pt x="3284" y="426"/>
                  </a:lnTo>
                  <a:lnTo>
                    <a:pt x="3293" y="445"/>
                  </a:lnTo>
                  <a:lnTo>
                    <a:pt x="3300" y="462"/>
                  </a:lnTo>
                  <a:lnTo>
                    <a:pt x="3304" y="482"/>
                  </a:lnTo>
                  <a:lnTo>
                    <a:pt x="3309" y="501"/>
                  </a:lnTo>
                  <a:lnTo>
                    <a:pt x="3311" y="521"/>
                  </a:lnTo>
                  <a:lnTo>
                    <a:pt x="3312" y="542"/>
                  </a:lnTo>
                  <a:lnTo>
                    <a:pt x="3311" y="553"/>
                  </a:lnTo>
                  <a:lnTo>
                    <a:pt x="3310" y="565"/>
                  </a:lnTo>
                  <a:lnTo>
                    <a:pt x="3308" y="577"/>
                  </a:lnTo>
                  <a:lnTo>
                    <a:pt x="3304" y="590"/>
                  </a:lnTo>
                  <a:lnTo>
                    <a:pt x="3301" y="602"/>
                  </a:lnTo>
                  <a:lnTo>
                    <a:pt x="3296" y="615"/>
                  </a:lnTo>
                  <a:lnTo>
                    <a:pt x="3291" y="629"/>
                  </a:lnTo>
                  <a:lnTo>
                    <a:pt x="3284" y="642"/>
                  </a:lnTo>
                  <a:lnTo>
                    <a:pt x="3256" y="705"/>
                  </a:lnTo>
                  <a:lnTo>
                    <a:pt x="3228" y="765"/>
                  </a:lnTo>
                  <a:lnTo>
                    <a:pt x="3198" y="823"/>
                  </a:lnTo>
                  <a:lnTo>
                    <a:pt x="3169" y="878"/>
                  </a:lnTo>
                  <a:lnTo>
                    <a:pt x="3139" y="931"/>
                  </a:lnTo>
                  <a:lnTo>
                    <a:pt x="3107" y="981"/>
                  </a:lnTo>
                  <a:lnTo>
                    <a:pt x="3076" y="1027"/>
                  </a:lnTo>
                  <a:lnTo>
                    <a:pt x="3043" y="1071"/>
                  </a:lnTo>
                  <a:lnTo>
                    <a:pt x="3026" y="1093"/>
                  </a:lnTo>
                  <a:lnTo>
                    <a:pt x="3010" y="1113"/>
                  </a:lnTo>
                  <a:lnTo>
                    <a:pt x="2993" y="1133"/>
                  </a:lnTo>
                  <a:lnTo>
                    <a:pt x="2977" y="1153"/>
                  </a:lnTo>
                  <a:lnTo>
                    <a:pt x="2959" y="1170"/>
                  </a:lnTo>
                  <a:lnTo>
                    <a:pt x="2943" y="1189"/>
                  </a:lnTo>
                  <a:lnTo>
                    <a:pt x="2925" y="1206"/>
                  </a:lnTo>
                  <a:lnTo>
                    <a:pt x="2907" y="1222"/>
                  </a:lnTo>
                  <a:lnTo>
                    <a:pt x="2890" y="1239"/>
                  </a:lnTo>
                  <a:lnTo>
                    <a:pt x="2872" y="1253"/>
                  </a:lnTo>
                  <a:lnTo>
                    <a:pt x="2853" y="1268"/>
                  </a:lnTo>
                  <a:lnTo>
                    <a:pt x="2836" y="1282"/>
                  </a:lnTo>
                  <a:lnTo>
                    <a:pt x="2817" y="1295"/>
                  </a:lnTo>
                  <a:lnTo>
                    <a:pt x="2799" y="1307"/>
                  </a:lnTo>
                  <a:lnTo>
                    <a:pt x="2781" y="1319"/>
                  </a:lnTo>
                  <a:lnTo>
                    <a:pt x="2761" y="1330"/>
                  </a:lnTo>
                  <a:lnTo>
                    <a:pt x="2745" y="1340"/>
                  </a:lnTo>
                  <a:lnTo>
                    <a:pt x="2725" y="1350"/>
                  </a:lnTo>
                  <a:lnTo>
                    <a:pt x="2702" y="1360"/>
                  </a:lnTo>
                  <a:lnTo>
                    <a:pt x="2677" y="1370"/>
                  </a:lnTo>
                  <a:lnTo>
                    <a:pt x="2648" y="1381"/>
                  </a:lnTo>
                  <a:lnTo>
                    <a:pt x="2616" y="1392"/>
                  </a:lnTo>
                  <a:lnTo>
                    <a:pt x="2581" y="1404"/>
                  </a:lnTo>
                  <a:lnTo>
                    <a:pt x="2543" y="1415"/>
                  </a:lnTo>
                  <a:lnTo>
                    <a:pt x="2459" y="1440"/>
                  </a:lnTo>
                  <a:lnTo>
                    <a:pt x="2360" y="1467"/>
                  </a:lnTo>
                  <a:lnTo>
                    <a:pt x="2250" y="1494"/>
                  </a:lnTo>
                  <a:lnTo>
                    <a:pt x="2128" y="1523"/>
                  </a:lnTo>
                  <a:lnTo>
                    <a:pt x="2063" y="1540"/>
                  </a:lnTo>
                  <a:lnTo>
                    <a:pt x="1999" y="1557"/>
                  </a:lnTo>
                  <a:lnTo>
                    <a:pt x="1937" y="1576"/>
                  </a:lnTo>
                  <a:lnTo>
                    <a:pt x="1876" y="1597"/>
                  </a:lnTo>
                  <a:lnTo>
                    <a:pt x="1817" y="1618"/>
                  </a:lnTo>
                  <a:lnTo>
                    <a:pt x="1761" y="1640"/>
                  </a:lnTo>
                  <a:lnTo>
                    <a:pt x="1704" y="1663"/>
                  </a:lnTo>
                  <a:lnTo>
                    <a:pt x="1652" y="1689"/>
                  </a:lnTo>
                  <a:lnTo>
                    <a:pt x="1599" y="1714"/>
                  </a:lnTo>
                  <a:lnTo>
                    <a:pt x="1547" y="1742"/>
                  </a:lnTo>
                  <a:lnTo>
                    <a:pt x="1495" y="1769"/>
                  </a:lnTo>
                  <a:lnTo>
                    <a:pt x="1443" y="1799"/>
                  </a:lnTo>
                  <a:lnTo>
                    <a:pt x="1391" y="1829"/>
                  </a:lnTo>
                  <a:lnTo>
                    <a:pt x="1341" y="1861"/>
                  </a:lnTo>
                  <a:lnTo>
                    <a:pt x="1289" y="1893"/>
                  </a:lnTo>
                  <a:lnTo>
                    <a:pt x="1239" y="1927"/>
                  </a:lnTo>
                  <a:lnTo>
                    <a:pt x="1192" y="1962"/>
                  </a:lnTo>
                  <a:lnTo>
                    <a:pt x="1147" y="1997"/>
                  </a:lnTo>
                  <a:lnTo>
                    <a:pt x="1105" y="2033"/>
                  </a:lnTo>
                  <a:lnTo>
                    <a:pt x="1064" y="2067"/>
                  </a:lnTo>
                  <a:lnTo>
                    <a:pt x="1025" y="2101"/>
                  </a:lnTo>
                  <a:lnTo>
                    <a:pt x="990" y="2135"/>
                  </a:lnTo>
                  <a:lnTo>
                    <a:pt x="956" y="2168"/>
                  </a:lnTo>
                  <a:lnTo>
                    <a:pt x="925" y="2203"/>
                  </a:lnTo>
                  <a:lnTo>
                    <a:pt x="895" y="2236"/>
                  </a:lnTo>
                  <a:lnTo>
                    <a:pt x="869" y="2269"/>
                  </a:lnTo>
                  <a:lnTo>
                    <a:pt x="843" y="2301"/>
                  </a:lnTo>
                  <a:lnTo>
                    <a:pt x="820" y="2333"/>
                  </a:lnTo>
                  <a:lnTo>
                    <a:pt x="800" y="2365"/>
                  </a:lnTo>
                  <a:lnTo>
                    <a:pt x="783" y="2397"/>
                  </a:lnTo>
                  <a:lnTo>
                    <a:pt x="766" y="2428"/>
                  </a:lnTo>
                  <a:lnTo>
                    <a:pt x="753" y="2460"/>
                  </a:lnTo>
                  <a:lnTo>
                    <a:pt x="736" y="2498"/>
                  </a:lnTo>
                  <a:lnTo>
                    <a:pt x="721" y="2539"/>
                  </a:lnTo>
                  <a:lnTo>
                    <a:pt x="706" y="2580"/>
                  </a:lnTo>
                  <a:lnTo>
                    <a:pt x="690" y="2622"/>
                  </a:lnTo>
                  <a:lnTo>
                    <a:pt x="662" y="2708"/>
                  </a:lnTo>
                  <a:lnTo>
                    <a:pt x="633" y="2796"/>
                  </a:lnTo>
                  <a:lnTo>
                    <a:pt x="606" y="2889"/>
                  </a:lnTo>
                  <a:lnTo>
                    <a:pt x="581" y="2983"/>
                  </a:lnTo>
                  <a:lnTo>
                    <a:pt x="556" y="3083"/>
                  </a:lnTo>
                  <a:lnTo>
                    <a:pt x="533" y="3184"/>
                  </a:lnTo>
                  <a:lnTo>
                    <a:pt x="527" y="3205"/>
                  </a:lnTo>
                  <a:lnTo>
                    <a:pt x="521" y="3235"/>
                  </a:lnTo>
                  <a:lnTo>
                    <a:pt x="514" y="3273"/>
                  </a:lnTo>
                  <a:lnTo>
                    <a:pt x="505" y="3322"/>
                  </a:lnTo>
                  <a:lnTo>
                    <a:pt x="495" y="3379"/>
                  </a:lnTo>
                  <a:lnTo>
                    <a:pt x="484" y="3446"/>
                  </a:lnTo>
                  <a:lnTo>
                    <a:pt x="472" y="3522"/>
                  </a:lnTo>
                  <a:lnTo>
                    <a:pt x="459" y="3607"/>
                  </a:lnTo>
                  <a:lnTo>
                    <a:pt x="456" y="3626"/>
                  </a:lnTo>
                  <a:lnTo>
                    <a:pt x="453" y="3653"/>
                  </a:lnTo>
                  <a:lnTo>
                    <a:pt x="450" y="3686"/>
                  </a:lnTo>
                  <a:lnTo>
                    <a:pt x="445" y="3725"/>
                  </a:lnTo>
                  <a:lnTo>
                    <a:pt x="441" y="3770"/>
                  </a:lnTo>
                  <a:lnTo>
                    <a:pt x="435" y="3822"/>
                  </a:lnTo>
                  <a:lnTo>
                    <a:pt x="429" y="3879"/>
                  </a:lnTo>
                  <a:lnTo>
                    <a:pt x="422" y="3943"/>
                  </a:lnTo>
                  <a:lnTo>
                    <a:pt x="416" y="4014"/>
                  </a:lnTo>
                  <a:lnTo>
                    <a:pt x="408" y="4090"/>
                  </a:lnTo>
                  <a:lnTo>
                    <a:pt x="399" y="4172"/>
                  </a:lnTo>
                  <a:lnTo>
                    <a:pt x="390" y="4262"/>
                  </a:lnTo>
                  <a:lnTo>
                    <a:pt x="380" y="4357"/>
                  </a:lnTo>
                  <a:lnTo>
                    <a:pt x="370" y="4458"/>
                  </a:lnTo>
                  <a:lnTo>
                    <a:pt x="361" y="4566"/>
                  </a:lnTo>
                  <a:lnTo>
                    <a:pt x="349" y="4680"/>
                  </a:lnTo>
                  <a:lnTo>
                    <a:pt x="338" y="4793"/>
                  </a:lnTo>
                  <a:lnTo>
                    <a:pt x="327" y="4901"/>
                  </a:lnTo>
                  <a:lnTo>
                    <a:pt x="318" y="5004"/>
                  </a:lnTo>
                  <a:lnTo>
                    <a:pt x="309" y="5101"/>
                  </a:lnTo>
                  <a:lnTo>
                    <a:pt x="301" y="5191"/>
                  </a:lnTo>
                  <a:lnTo>
                    <a:pt x="293" y="5275"/>
                  </a:lnTo>
                  <a:lnTo>
                    <a:pt x="287" y="5355"/>
                  </a:lnTo>
                  <a:lnTo>
                    <a:pt x="280" y="5427"/>
                  </a:lnTo>
                  <a:lnTo>
                    <a:pt x="275" y="5495"/>
                  </a:lnTo>
                  <a:lnTo>
                    <a:pt x="270" y="5555"/>
                  </a:lnTo>
                  <a:lnTo>
                    <a:pt x="267" y="5611"/>
                  </a:lnTo>
                  <a:lnTo>
                    <a:pt x="264" y="5660"/>
                  </a:lnTo>
                  <a:lnTo>
                    <a:pt x="260" y="5704"/>
                  </a:lnTo>
                  <a:lnTo>
                    <a:pt x="259" y="5742"/>
                  </a:lnTo>
                  <a:lnTo>
                    <a:pt x="258" y="5773"/>
                  </a:lnTo>
                  <a:lnTo>
                    <a:pt x="257" y="5799"/>
                  </a:lnTo>
                  <a:lnTo>
                    <a:pt x="193" y="7093"/>
                  </a:lnTo>
                  <a:lnTo>
                    <a:pt x="193" y="7168"/>
                  </a:lnTo>
                  <a:lnTo>
                    <a:pt x="191" y="7248"/>
                  </a:lnTo>
                  <a:lnTo>
                    <a:pt x="187" y="7333"/>
                  </a:lnTo>
                  <a:lnTo>
                    <a:pt x="183" y="7421"/>
                  </a:lnTo>
                  <a:lnTo>
                    <a:pt x="178" y="7515"/>
                  </a:lnTo>
                  <a:lnTo>
                    <a:pt x="170" y="7613"/>
                  </a:lnTo>
                  <a:lnTo>
                    <a:pt x="162" y="7715"/>
                  </a:lnTo>
                  <a:lnTo>
                    <a:pt x="152" y="7822"/>
                  </a:lnTo>
                  <a:lnTo>
                    <a:pt x="141" y="7924"/>
                  </a:lnTo>
                  <a:lnTo>
                    <a:pt x="131" y="8013"/>
                  </a:lnTo>
                  <a:lnTo>
                    <a:pt x="126" y="8052"/>
                  </a:lnTo>
                  <a:lnTo>
                    <a:pt x="120" y="8088"/>
                  </a:lnTo>
                  <a:lnTo>
                    <a:pt x="115" y="8120"/>
                  </a:lnTo>
                  <a:lnTo>
                    <a:pt x="109" y="8149"/>
                  </a:lnTo>
                  <a:lnTo>
                    <a:pt x="104" y="8175"/>
                  </a:lnTo>
                  <a:lnTo>
                    <a:pt x="98" y="8197"/>
                  </a:lnTo>
                  <a:lnTo>
                    <a:pt x="93" y="8216"/>
                  </a:lnTo>
                  <a:lnTo>
                    <a:pt x="87" y="8231"/>
                  </a:lnTo>
                  <a:lnTo>
                    <a:pt x="82" y="8243"/>
                  </a:lnTo>
                  <a:lnTo>
                    <a:pt x="76" y="8251"/>
                  </a:lnTo>
                  <a:lnTo>
                    <a:pt x="73" y="8254"/>
                  </a:lnTo>
                  <a:lnTo>
                    <a:pt x="71" y="8256"/>
                  </a:lnTo>
                  <a:lnTo>
                    <a:pt x="67" y="8257"/>
                  </a:lnTo>
                  <a:lnTo>
                    <a:pt x="65" y="8257"/>
                  </a:lnTo>
                  <a:lnTo>
                    <a:pt x="61" y="8211"/>
                  </a:lnTo>
                  <a:lnTo>
                    <a:pt x="56" y="8166"/>
                  </a:lnTo>
                  <a:lnTo>
                    <a:pt x="52" y="8124"/>
                  </a:lnTo>
                  <a:lnTo>
                    <a:pt x="49" y="8083"/>
                  </a:lnTo>
                  <a:lnTo>
                    <a:pt x="45" y="8046"/>
                  </a:lnTo>
                  <a:lnTo>
                    <a:pt x="42" y="8010"/>
                  </a:lnTo>
                  <a:lnTo>
                    <a:pt x="40" y="7977"/>
                  </a:lnTo>
                  <a:lnTo>
                    <a:pt x="37" y="7946"/>
                  </a:lnTo>
                  <a:lnTo>
                    <a:pt x="29" y="7842"/>
                  </a:lnTo>
                  <a:lnTo>
                    <a:pt x="21" y="7747"/>
                  </a:lnTo>
                  <a:lnTo>
                    <a:pt x="14" y="7659"/>
                  </a:lnTo>
                  <a:lnTo>
                    <a:pt x="10" y="7579"/>
                  </a:lnTo>
                  <a:lnTo>
                    <a:pt x="6" y="7507"/>
                  </a:lnTo>
                  <a:lnTo>
                    <a:pt x="3" y="7444"/>
                  </a:lnTo>
                  <a:lnTo>
                    <a:pt x="1" y="7388"/>
                  </a:lnTo>
                  <a:lnTo>
                    <a:pt x="0" y="7340"/>
                  </a:lnTo>
                  <a:lnTo>
                    <a:pt x="0" y="7279"/>
                  </a:lnTo>
                  <a:lnTo>
                    <a:pt x="0" y="7217"/>
                  </a:lnTo>
                  <a:lnTo>
                    <a:pt x="0" y="7157"/>
                  </a:lnTo>
                  <a:lnTo>
                    <a:pt x="0" y="7097"/>
                  </a:lnTo>
                  <a:lnTo>
                    <a:pt x="0" y="7037"/>
                  </a:lnTo>
                  <a:lnTo>
                    <a:pt x="0" y="6978"/>
                  </a:lnTo>
                  <a:lnTo>
                    <a:pt x="0" y="6920"/>
                  </a:lnTo>
                  <a:lnTo>
                    <a:pt x="0" y="6861"/>
                  </a:lnTo>
                  <a:lnTo>
                    <a:pt x="0" y="6804"/>
                  </a:lnTo>
                  <a:lnTo>
                    <a:pt x="0" y="6746"/>
                  </a:lnTo>
                  <a:lnTo>
                    <a:pt x="0" y="6689"/>
                  </a:lnTo>
                  <a:lnTo>
                    <a:pt x="0" y="6633"/>
                  </a:lnTo>
                  <a:lnTo>
                    <a:pt x="0" y="6578"/>
                  </a:lnTo>
                  <a:lnTo>
                    <a:pt x="0" y="6523"/>
                  </a:lnTo>
                  <a:lnTo>
                    <a:pt x="0" y="6467"/>
                  </a:lnTo>
                  <a:lnTo>
                    <a:pt x="0" y="6413"/>
                  </a:lnTo>
                  <a:lnTo>
                    <a:pt x="1" y="6360"/>
                  </a:lnTo>
                  <a:lnTo>
                    <a:pt x="1" y="6308"/>
                  </a:lnTo>
                  <a:lnTo>
                    <a:pt x="1" y="6255"/>
                  </a:lnTo>
                  <a:lnTo>
                    <a:pt x="1" y="6203"/>
                  </a:lnTo>
                  <a:lnTo>
                    <a:pt x="1" y="6151"/>
                  </a:lnTo>
                  <a:lnTo>
                    <a:pt x="2" y="6100"/>
                  </a:lnTo>
                  <a:lnTo>
                    <a:pt x="2" y="6051"/>
                  </a:lnTo>
                  <a:lnTo>
                    <a:pt x="3" y="6001"/>
                  </a:lnTo>
                  <a:lnTo>
                    <a:pt x="3" y="5951"/>
                  </a:lnTo>
                  <a:lnTo>
                    <a:pt x="4" y="5904"/>
                  </a:lnTo>
                  <a:lnTo>
                    <a:pt x="4" y="5855"/>
                  </a:lnTo>
                  <a:lnTo>
                    <a:pt x="6" y="5808"/>
                  </a:lnTo>
                  <a:lnTo>
                    <a:pt x="7" y="5762"/>
                  </a:lnTo>
                  <a:lnTo>
                    <a:pt x="8" y="5715"/>
                  </a:lnTo>
                  <a:lnTo>
                    <a:pt x="9" y="5670"/>
                  </a:lnTo>
                  <a:lnTo>
                    <a:pt x="10" y="5625"/>
                  </a:lnTo>
                  <a:lnTo>
                    <a:pt x="10" y="5527"/>
                  </a:lnTo>
                  <a:lnTo>
                    <a:pt x="11" y="5430"/>
                  </a:lnTo>
                  <a:lnTo>
                    <a:pt x="13" y="5331"/>
                  </a:lnTo>
                  <a:lnTo>
                    <a:pt x="17" y="5234"/>
                  </a:lnTo>
                  <a:lnTo>
                    <a:pt x="21" y="5136"/>
                  </a:lnTo>
                  <a:lnTo>
                    <a:pt x="25" y="5038"/>
                  </a:lnTo>
                  <a:lnTo>
                    <a:pt x="31" y="4940"/>
                  </a:lnTo>
                  <a:lnTo>
                    <a:pt x="37" y="4843"/>
                  </a:lnTo>
                  <a:lnTo>
                    <a:pt x="44" y="4745"/>
                  </a:lnTo>
                  <a:lnTo>
                    <a:pt x="53" y="4647"/>
                  </a:lnTo>
                  <a:lnTo>
                    <a:pt x="62" y="4548"/>
                  </a:lnTo>
                  <a:lnTo>
                    <a:pt x="72" y="4449"/>
                  </a:lnTo>
                  <a:lnTo>
                    <a:pt x="83" y="4351"/>
                  </a:lnTo>
                  <a:lnTo>
                    <a:pt x="94" y="4253"/>
                  </a:lnTo>
                  <a:lnTo>
                    <a:pt x="107" y="4155"/>
                  </a:lnTo>
                  <a:lnTo>
                    <a:pt x="120" y="4055"/>
                  </a:lnTo>
                  <a:lnTo>
                    <a:pt x="133" y="3958"/>
                  </a:lnTo>
                  <a:lnTo>
                    <a:pt x="149" y="3862"/>
                  </a:lnTo>
                  <a:lnTo>
                    <a:pt x="163" y="3769"/>
                  </a:lnTo>
                  <a:lnTo>
                    <a:pt x="180" y="3676"/>
                  </a:lnTo>
                  <a:lnTo>
                    <a:pt x="195" y="3586"/>
                  </a:lnTo>
                  <a:lnTo>
                    <a:pt x="213" y="3497"/>
                  </a:lnTo>
                  <a:lnTo>
                    <a:pt x="230" y="3411"/>
                  </a:lnTo>
                  <a:lnTo>
                    <a:pt x="248" y="3326"/>
                  </a:lnTo>
                  <a:lnTo>
                    <a:pt x="267" y="3244"/>
                  </a:lnTo>
                  <a:lnTo>
                    <a:pt x="286" y="3162"/>
                  </a:lnTo>
                  <a:lnTo>
                    <a:pt x="305" y="3084"/>
                  </a:lnTo>
                  <a:lnTo>
                    <a:pt x="326" y="3007"/>
                  </a:lnTo>
                  <a:lnTo>
                    <a:pt x="347" y="2930"/>
                  </a:lnTo>
                  <a:lnTo>
                    <a:pt x="368" y="2858"/>
                  </a:lnTo>
                  <a:lnTo>
                    <a:pt x="390" y="2786"/>
                  </a:lnTo>
                  <a:lnTo>
                    <a:pt x="413" y="2716"/>
                  </a:lnTo>
                  <a:lnTo>
                    <a:pt x="428" y="2668"/>
                  </a:lnTo>
                  <a:lnTo>
                    <a:pt x="443" y="2619"/>
                  </a:lnTo>
                  <a:lnTo>
                    <a:pt x="460" y="2572"/>
                  </a:lnTo>
                  <a:lnTo>
                    <a:pt x="477" y="2523"/>
                  </a:lnTo>
                  <a:lnTo>
                    <a:pt x="496" y="2475"/>
                  </a:lnTo>
                  <a:lnTo>
                    <a:pt x="516" y="2428"/>
                  </a:lnTo>
                  <a:lnTo>
                    <a:pt x="538" y="2379"/>
                  </a:lnTo>
                  <a:lnTo>
                    <a:pt x="560" y="2330"/>
                  </a:lnTo>
                  <a:lnTo>
                    <a:pt x="582" y="2285"/>
                  </a:lnTo>
                  <a:lnTo>
                    <a:pt x="604" y="2240"/>
                  </a:lnTo>
                  <a:lnTo>
                    <a:pt x="627" y="2195"/>
                  </a:lnTo>
                  <a:lnTo>
                    <a:pt x="652" y="2151"/>
                  </a:lnTo>
                  <a:lnTo>
                    <a:pt x="675" y="2108"/>
                  </a:lnTo>
                  <a:lnTo>
                    <a:pt x="700" y="2065"/>
                  </a:lnTo>
                  <a:lnTo>
                    <a:pt x="724" y="2022"/>
                  </a:lnTo>
                  <a:lnTo>
                    <a:pt x="751" y="1980"/>
                  </a:lnTo>
                  <a:lnTo>
                    <a:pt x="776" y="1938"/>
                  </a:lnTo>
                  <a:lnTo>
                    <a:pt x="803" y="1897"/>
                  </a:lnTo>
                  <a:lnTo>
                    <a:pt x="830" y="1856"/>
                  </a:lnTo>
                  <a:lnTo>
                    <a:pt x="858" y="1817"/>
                  </a:lnTo>
                  <a:lnTo>
                    <a:pt x="885" y="1777"/>
                  </a:lnTo>
                  <a:lnTo>
                    <a:pt x="914" y="1737"/>
                  </a:lnTo>
                  <a:lnTo>
                    <a:pt x="943" y="1699"/>
                  </a:lnTo>
                  <a:lnTo>
                    <a:pt x="972" y="1661"/>
                  </a:lnTo>
                  <a:lnTo>
                    <a:pt x="1001" y="1626"/>
                  </a:lnTo>
                  <a:lnTo>
                    <a:pt x="1031" y="1590"/>
                  </a:lnTo>
                  <a:lnTo>
                    <a:pt x="1063" y="1555"/>
                  </a:lnTo>
                  <a:lnTo>
                    <a:pt x="1097" y="1519"/>
                  </a:lnTo>
                  <a:lnTo>
                    <a:pt x="1132" y="1481"/>
                  </a:lnTo>
                  <a:lnTo>
                    <a:pt x="1169" y="1444"/>
                  </a:lnTo>
                  <a:lnTo>
                    <a:pt x="1207" y="1406"/>
                  </a:lnTo>
                  <a:lnTo>
                    <a:pt x="1248" y="1368"/>
                  </a:lnTo>
                  <a:lnTo>
                    <a:pt x="1289" y="1329"/>
                  </a:lnTo>
                  <a:lnTo>
                    <a:pt x="1329" y="1294"/>
                  </a:lnTo>
                  <a:lnTo>
                    <a:pt x="1366" y="1260"/>
                  </a:lnTo>
                  <a:lnTo>
                    <a:pt x="1403" y="1228"/>
                  </a:lnTo>
                  <a:lnTo>
                    <a:pt x="1440" y="1198"/>
                  </a:lnTo>
                  <a:lnTo>
                    <a:pt x="1475" y="1169"/>
                  </a:lnTo>
                  <a:lnTo>
                    <a:pt x="1508" y="1144"/>
                  </a:lnTo>
                  <a:lnTo>
                    <a:pt x="1541" y="1119"/>
                  </a:lnTo>
                  <a:lnTo>
                    <a:pt x="1926" y="86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>
                <a:defRPr/>
              </a:pPr>
              <a:endParaRPr lang="fa-IR" sz="2800" b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itchFamily="34" charset="0"/>
              </a:endParaRPr>
            </a:p>
          </p:txBody>
        </p: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81282"/>
            <a:ext cx="1333756" cy="1378968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85527"/>
            <a:ext cx="6480720" cy="1143000"/>
          </a:xfrm>
        </p:spPr>
        <p:txBody>
          <a:bodyPr>
            <a:normAutofit/>
          </a:bodyPr>
          <a:lstStyle/>
          <a:p>
            <a:r>
              <a:rPr lang="fa-IR" sz="4000" dirty="0" err="1" smtClean="0">
                <a:cs typeface="B Titr" panose="00000700000000000000" pitchFamily="2" charset="-78"/>
              </a:rPr>
              <a:t>فايل</a:t>
            </a:r>
            <a:r>
              <a:rPr lang="fa-IR" sz="4000" dirty="0" smtClean="0">
                <a:cs typeface="B Titr" panose="00000700000000000000" pitchFamily="2" charset="-78"/>
              </a:rPr>
              <a:t> </a:t>
            </a:r>
            <a:r>
              <a:rPr lang="fa-IR" sz="4000" dirty="0" err="1" smtClean="0">
                <a:cs typeface="B Titr" panose="00000700000000000000" pitchFamily="2" charset="-78"/>
              </a:rPr>
              <a:t>اسلايد</a:t>
            </a:r>
            <a:endParaRPr lang="fa-IR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25202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fa-IR" sz="2800" b="1" dirty="0" err="1" smtClean="0">
                <a:cs typeface="B Mitra" panose="00000400000000000000" pitchFamily="2" charset="-78"/>
              </a:rPr>
              <a:t>فايل</a:t>
            </a:r>
            <a:r>
              <a:rPr lang="fa-IR" sz="2800" b="1" dirty="0" smtClean="0">
                <a:cs typeface="B Mitra" panose="00000400000000000000" pitchFamily="2" charset="-78"/>
              </a:rPr>
              <a:t> با استفاده از نرم افزار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r>
              <a:rPr lang="fa-IR" sz="2800" b="1" dirty="0" smtClean="0">
                <a:cs typeface="B Mitra" panose="00000400000000000000" pitchFamily="2" charset="-78"/>
              </a:rPr>
              <a:t> تهيه شود.</a:t>
            </a:r>
          </a:p>
          <a:p>
            <a:pPr>
              <a:lnSpc>
                <a:spcPct val="150000"/>
              </a:lnSpc>
            </a:pPr>
            <a:r>
              <a:rPr lang="fa-IR" sz="2800" b="1" dirty="0" smtClean="0">
                <a:cs typeface="B Mitra" panose="00000400000000000000" pitchFamily="2" charset="-78"/>
              </a:rPr>
              <a:t>فايل به صورت </a:t>
            </a:r>
            <a:r>
              <a:rPr lang="en-US" sz="2800" b="1" dirty="0" smtClean="0">
                <a:cs typeface="B Mitra" panose="00000400000000000000" pitchFamily="2" charset="-78"/>
              </a:rPr>
              <a:t>.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pptx</a:t>
            </a:r>
            <a:r>
              <a:rPr lang="fa-IR" sz="2800" b="1" dirty="0" smtClean="0">
                <a:cs typeface="B Mitra" panose="00000400000000000000" pitchFamily="2" charset="-78"/>
              </a:rPr>
              <a:t>(کد کارگاه) نامگذاري شود.</a:t>
            </a:r>
          </a:p>
          <a:p>
            <a:pPr>
              <a:lnSpc>
                <a:spcPct val="150000"/>
              </a:lnSpc>
            </a:pPr>
            <a:r>
              <a:rPr lang="fa-IR" sz="2800" b="1" dirty="0" smtClean="0">
                <a:cs typeface="B Mitra" panose="00000400000000000000" pitchFamily="2" charset="-78"/>
              </a:rPr>
              <a:t>فايل اسلايد</a:t>
            </a:r>
            <a:r>
              <a:rPr lang="en-US" sz="2800" b="1" dirty="0" smtClean="0">
                <a:cs typeface="B Mitra" panose="00000400000000000000" pitchFamily="2" charset="-78"/>
              </a:rPr>
              <a:t> </a:t>
            </a:r>
            <a:r>
              <a:rPr lang="fa-IR" sz="2800" b="1" dirty="0" smtClean="0">
                <a:cs typeface="B Mitra" panose="00000400000000000000" pitchFamily="2" charset="-78"/>
              </a:rPr>
              <a:t>تا یک هفته قبل از ارائه به آدرس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nriahi@nri.ac.ir</a:t>
            </a:r>
            <a:r>
              <a:rPr lang="fa-IR" sz="2800" b="1" dirty="0" smtClean="0">
                <a:cs typeface="B Mitra" panose="00000400000000000000" pitchFamily="2" charset="-78"/>
              </a:rPr>
              <a:t> ارسال شود.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16216" y="6453336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en-US" b="1" dirty="0" err="1">
                <a:solidFill>
                  <a:srgbClr val="FFFFCC"/>
                </a:solidFill>
              </a:rPr>
              <a:t>آذر</a:t>
            </a:r>
            <a:r>
              <a:rPr lang="en-US" b="1" dirty="0">
                <a:solidFill>
                  <a:srgbClr val="FFFFCC"/>
                </a:solidFill>
              </a:rPr>
              <a:t> </a:t>
            </a:r>
            <a:r>
              <a:rPr lang="en-US" b="1" dirty="0" err="1">
                <a:solidFill>
                  <a:srgbClr val="FFFFCC"/>
                </a:solidFill>
              </a:rPr>
              <a:t>ماه</a:t>
            </a:r>
            <a:r>
              <a:rPr lang="en-US" b="1" dirty="0">
                <a:solidFill>
                  <a:srgbClr val="FFFFCC"/>
                </a:solidFill>
              </a:rPr>
              <a:t> 1401</a:t>
            </a:r>
            <a:endParaRPr lang="fa-IR" b="1" dirty="0">
              <a:solidFill>
                <a:srgbClr val="FFFFCC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800" y="6448251"/>
            <a:ext cx="36004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fa-IR" dirty="0">
                <a:solidFill>
                  <a:srgbClr val="FFFFCC"/>
                </a:solidFill>
              </a:rPr>
              <a:t>جشنواره پژوهش و فناوری وزارت نیرو</a:t>
            </a:r>
            <a:endParaRPr lang="fa-IR" dirty="0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2</a:t>
            </a:fld>
            <a:endParaRPr lang="fa-I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68" y="157262"/>
            <a:ext cx="1124856" cy="1399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5976664" cy="1143000"/>
          </a:xfrm>
        </p:spPr>
        <p:txBody>
          <a:bodyPr>
            <a:normAutofit/>
          </a:bodyPr>
          <a:lstStyle/>
          <a:p>
            <a:r>
              <a:rPr lang="fa-IR" sz="4000" dirty="0" err="1" smtClean="0">
                <a:cs typeface="B Titr" panose="00000700000000000000" pitchFamily="2" charset="-78"/>
              </a:rPr>
              <a:t>طراحي</a:t>
            </a:r>
            <a:r>
              <a:rPr lang="fa-IR" sz="4000" dirty="0" smtClean="0">
                <a:cs typeface="B Titr" panose="00000700000000000000" pitchFamily="2" charset="-78"/>
              </a:rPr>
              <a:t> </a:t>
            </a:r>
            <a:r>
              <a:rPr lang="fa-IR" sz="4000" dirty="0" err="1" smtClean="0">
                <a:cs typeface="B Titr" panose="00000700000000000000" pitchFamily="2" charset="-78"/>
              </a:rPr>
              <a:t>اسلايد</a:t>
            </a:r>
            <a:endParaRPr lang="fa-IR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334" y="1964482"/>
            <a:ext cx="8739162" cy="3845024"/>
          </a:xfrm>
        </p:spPr>
        <p:txBody>
          <a:bodyPr>
            <a:normAutofit/>
          </a:bodyPr>
          <a:lstStyle/>
          <a:p>
            <a:r>
              <a:rPr lang="fa-IR" sz="2800" b="1" dirty="0" smtClean="0">
                <a:cs typeface="B Mitra" panose="00000400000000000000" pitchFamily="2" charset="-78"/>
              </a:rPr>
              <a:t>اسم شرکت، ارائه دهنده، شماره و عنوان کارگاه در اسلايد صفحه اول</a:t>
            </a:r>
          </a:p>
          <a:p>
            <a:r>
              <a:rPr lang="fa-IR" sz="2800" b="1" dirty="0" smtClean="0">
                <a:cs typeface="B Mitra" panose="00000400000000000000" pitchFamily="2" charset="-78"/>
              </a:rPr>
              <a:t>متن: خوانا و اندازه فونت</a:t>
            </a:r>
            <a:endParaRPr lang="en-US" sz="2800" b="1" dirty="0" smtClean="0">
              <a:cs typeface="B Mitra" panose="00000400000000000000" pitchFamily="2" charset="-78"/>
            </a:endParaRPr>
          </a:p>
          <a:p>
            <a:r>
              <a:rPr lang="fa-IR" sz="2800" b="1" dirty="0" smtClean="0">
                <a:cs typeface="B Mitra" panose="00000400000000000000" pitchFamily="2" charset="-78"/>
              </a:rPr>
              <a:t> </a:t>
            </a:r>
            <a:r>
              <a:rPr lang="en-US" sz="2800" b="1" dirty="0" smtClean="0">
                <a:cs typeface="B Mitra" panose="00000400000000000000" pitchFamily="2" charset="-78"/>
              </a:rPr>
              <a:t> B </a:t>
            </a:r>
            <a:r>
              <a:rPr lang="en-US" sz="2800" b="1" dirty="0" err="1" smtClean="0">
                <a:cs typeface="B Mitra" panose="00000400000000000000" pitchFamily="2" charset="-78"/>
              </a:rPr>
              <a:t>Mitra</a:t>
            </a:r>
            <a:r>
              <a:rPr lang="en-US" sz="2800" b="1" dirty="0" smtClean="0">
                <a:cs typeface="B Mitra" panose="00000400000000000000" pitchFamily="2" charset="-78"/>
              </a:rPr>
              <a:t>(Bold)</a:t>
            </a:r>
            <a:r>
              <a:rPr lang="fa-IR" sz="2800" b="1" dirty="0" smtClean="0">
                <a:cs typeface="B Mitra" panose="00000400000000000000" pitchFamily="2" charset="-78"/>
              </a:rPr>
              <a:t>بين 24 تا 32</a:t>
            </a:r>
            <a:endParaRPr lang="en-US" sz="2800" b="1" dirty="0" smtClean="0">
              <a:cs typeface="B Mitra" panose="00000400000000000000" pitchFamily="2" charset="-78"/>
            </a:endParaRPr>
          </a:p>
          <a:p>
            <a:r>
              <a:rPr lang="fa-IR" sz="2800" b="1" dirty="0" smtClean="0">
                <a:cs typeface="B Mitra" panose="00000400000000000000" pitchFamily="2" charset="-78"/>
              </a:rPr>
              <a:t>لاتین </a:t>
            </a:r>
            <a:r>
              <a:rPr lang="en-US" sz="2800" b="1" dirty="0" smtClean="0">
                <a:cs typeface="B Mitra" panose="00000400000000000000" pitchFamily="2" charset="-78"/>
              </a:rPr>
              <a:t>Times New </a:t>
            </a:r>
            <a:r>
              <a:rPr lang="fa-IR" sz="2800" b="1" dirty="0">
                <a:cs typeface="B Mitra" panose="00000400000000000000" pitchFamily="2" charset="-78"/>
              </a:rPr>
              <a:t>بين </a:t>
            </a:r>
            <a:r>
              <a:rPr lang="fa-IR" sz="2800" b="1" dirty="0" smtClean="0">
                <a:cs typeface="B Mitra" panose="00000400000000000000" pitchFamily="2" charset="-78"/>
              </a:rPr>
              <a:t>2</a:t>
            </a:r>
            <a:r>
              <a:rPr lang="fa-IR" sz="2800" b="1" dirty="0">
                <a:cs typeface="B Mitra" panose="00000400000000000000" pitchFamily="2" charset="-78"/>
              </a:rPr>
              <a:t>0</a:t>
            </a:r>
            <a:r>
              <a:rPr lang="fa-IR" sz="2800" b="1" dirty="0" smtClean="0">
                <a:cs typeface="B Mitra" panose="00000400000000000000" pitchFamily="2" charset="-78"/>
              </a:rPr>
              <a:t> </a:t>
            </a:r>
            <a:r>
              <a:rPr lang="fa-IR" sz="2800" b="1" dirty="0">
                <a:cs typeface="B Mitra" panose="00000400000000000000" pitchFamily="2" charset="-78"/>
              </a:rPr>
              <a:t>تا </a:t>
            </a:r>
            <a:r>
              <a:rPr lang="fa-IR" sz="2800" b="1" dirty="0" smtClean="0">
                <a:cs typeface="B Mitra" panose="00000400000000000000" pitchFamily="2" charset="-78"/>
              </a:rPr>
              <a:t>28</a:t>
            </a:r>
            <a:endParaRPr lang="en-US" sz="2800" b="1" dirty="0">
              <a:cs typeface="B Mitra" panose="00000400000000000000" pitchFamily="2" charset="-78"/>
            </a:endParaRPr>
          </a:p>
          <a:p>
            <a:r>
              <a:rPr lang="fa-IR" sz="2800" b="1" dirty="0" smtClean="0">
                <a:cs typeface="B Mitra" panose="00000400000000000000" pitchFamily="2" charset="-78"/>
              </a:rPr>
              <a:t>شكل ها و نمودارها: واضح و در ابعاد مناسب</a:t>
            </a:r>
          </a:p>
          <a:p>
            <a:r>
              <a:rPr lang="fa-IR" sz="2800" b="1" dirty="0" smtClean="0">
                <a:cs typeface="B Mitra" panose="00000400000000000000" pitchFamily="2" charset="-78"/>
              </a:rPr>
              <a:t>جداول: مرتب و </a:t>
            </a:r>
            <a:r>
              <a:rPr lang="fa-IR" sz="2800" b="1" dirty="0" err="1" smtClean="0">
                <a:cs typeface="B Mitra" panose="00000400000000000000" pitchFamily="2" charset="-78"/>
              </a:rPr>
              <a:t>داراي</a:t>
            </a:r>
            <a:r>
              <a:rPr lang="fa-IR" sz="2800" b="1" dirty="0" smtClean="0">
                <a:cs typeface="B Mitra" panose="00000400000000000000" pitchFamily="2" charset="-78"/>
              </a:rPr>
              <a:t> سر ستون و </a:t>
            </a:r>
            <a:r>
              <a:rPr lang="fa-IR" sz="2800" b="1" dirty="0" err="1" smtClean="0">
                <a:cs typeface="B Mitra" panose="00000400000000000000" pitchFamily="2" charset="-78"/>
              </a:rPr>
              <a:t>فونت</a:t>
            </a:r>
            <a:r>
              <a:rPr lang="fa-IR" sz="2800" b="1" dirty="0" smtClean="0">
                <a:cs typeface="B Mitra" panose="00000400000000000000" pitchFamily="2" charset="-78"/>
              </a:rPr>
              <a:t> </a:t>
            </a:r>
            <a:r>
              <a:rPr lang="fa-IR" sz="2800" b="1" dirty="0" err="1" smtClean="0">
                <a:cs typeface="B Mitra" panose="00000400000000000000" pitchFamily="2" charset="-78"/>
              </a:rPr>
              <a:t>خوانا</a:t>
            </a:r>
            <a:endParaRPr lang="fa-IR" sz="2800" b="1" dirty="0" smtClean="0">
              <a:cs typeface="B Mitra" panose="00000400000000000000" pitchFamily="2" charset="-78"/>
            </a:endParaRPr>
          </a:p>
          <a:p>
            <a:endParaRPr lang="fa-IR" dirty="0" smtClean="0">
              <a:cs typeface="B Nazanin" panose="00000400000000000000" pitchFamily="2" charset="-7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16216" y="6453336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en-US" b="1" dirty="0" err="1" smtClean="0">
                <a:solidFill>
                  <a:srgbClr val="FFFFCC"/>
                </a:solidFill>
              </a:rPr>
              <a:t>آذر</a:t>
            </a:r>
            <a:r>
              <a:rPr lang="en-US" b="1" dirty="0" smtClean="0">
                <a:solidFill>
                  <a:srgbClr val="FFFFCC"/>
                </a:solidFill>
              </a:rPr>
              <a:t> </a:t>
            </a:r>
            <a:r>
              <a:rPr lang="en-US" b="1" dirty="0" err="1" smtClean="0">
                <a:solidFill>
                  <a:srgbClr val="FFFFCC"/>
                </a:solidFill>
              </a:rPr>
              <a:t>ماه</a:t>
            </a:r>
            <a:r>
              <a:rPr lang="en-US" b="1" dirty="0" smtClean="0">
                <a:solidFill>
                  <a:srgbClr val="FFFFCC"/>
                </a:solidFill>
              </a:rPr>
              <a:t> 1401</a:t>
            </a:r>
            <a:endParaRPr lang="fa-IR" b="1" dirty="0">
              <a:solidFill>
                <a:srgbClr val="FFFFCC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800" y="6448251"/>
            <a:ext cx="36004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fa-IR" dirty="0" smtClean="0">
                <a:solidFill>
                  <a:srgbClr val="FFFFCC"/>
                </a:solidFill>
              </a:rPr>
              <a:t>جشنواره پژوهش و فناوری وزارت نیرو</a:t>
            </a:r>
            <a:endParaRPr lang="fa-IR" dirty="0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>
                <a:solidFill>
                  <a:srgbClr val="FFFFCC"/>
                </a:solidFill>
              </a:rPr>
              <a:pPr/>
              <a:t>3</a:t>
            </a:fld>
            <a:endParaRPr lang="fa-IR" dirty="0">
              <a:solidFill>
                <a:srgbClr val="FFFFCC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68" y="157262"/>
            <a:ext cx="1124856" cy="1399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dirty="0" err="1" smtClean="0">
                <a:cs typeface="B Titr" panose="00000700000000000000" pitchFamily="2" charset="-78"/>
              </a:rPr>
              <a:t>اسلايد</a:t>
            </a:r>
            <a:r>
              <a:rPr lang="fa-IR" sz="4000" dirty="0" smtClean="0">
                <a:cs typeface="B Titr" panose="00000700000000000000" pitchFamily="2" charset="-78"/>
              </a:rPr>
              <a:t> شامل چه </a:t>
            </a:r>
            <a:r>
              <a:rPr lang="fa-IR" sz="4000" dirty="0" err="1" smtClean="0">
                <a:cs typeface="B Titr" panose="00000700000000000000" pitchFamily="2" charset="-78"/>
              </a:rPr>
              <a:t>مواردي</a:t>
            </a:r>
            <a:r>
              <a:rPr lang="fa-IR" sz="4000" dirty="0" smtClean="0">
                <a:cs typeface="B Titr" panose="00000700000000000000" pitchFamily="2" charset="-78"/>
              </a:rPr>
              <a:t> نباشد</a:t>
            </a:r>
            <a:endParaRPr lang="fa-IR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887" y="2348880"/>
            <a:ext cx="8229600" cy="2034250"/>
          </a:xfrm>
        </p:spPr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FFFF00"/>
                </a:solidFill>
                <a:cs typeface="B Mitra" panose="00000400000000000000" pitchFamily="2" charset="-78"/>
              </a:rPr>
              <a:t>هر گونه تبليغ يا آگهي به نفع شركت و سازمان (متن يا عكس)</a:t>
            </a:r>
          </a:p>
          <a:p>
            <a:r>
              <a:rPr lang="fa-IR" sz="2800" b="1" dirty="0" smtClean="0">
                <a:solidFill>
                  <a:srgbClr val="FFFF00"/>
                </a:solidFill>
                <a:cs typeface="B Mitra" panose="00000400000000000000" pitchFamily="2" charset="-78"/>
              </a:rPr>
              <a:t>هر مطلب غير مرتبط با مقاله</a:t>
            </a:r>
            <a:endParaRPr lang="fa-IR" sz="2800" b="1" dirty="0">
              <a:solidFill>
                <a:srgbClr val="FFFF00"/>
              </a:solidFill>
              <a:cs typeface="B Mitra" panose="00000400000000000000" pitchFamily="2" charset="-78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516216" y="6453336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en-US" b="1" dirty="0" err="1">
                <a:solidFill>
                  <a:srgbClr val="FFFFCC"/>
                </a:solidFill>
              </a:rPr>
              <a:t>آذر</a:t>
            </a:r>
            <a:r>
              <a:rPr lang="en-US" b="1" dirty="0">
                <a:solidFill>
                  <a:srgbClr val="FFFFCC"/>
                </a:solidFill>
              </a:rPr>
              <a:t> </a:t>
            </a:r>
            <a:r>
              <a:rPr lang="en-US" b="1" dirty="0" err="1">
                <a:solidFill>
                  <a:srgbClr val="FFFFCC"/>
                </a:solidFill>
              </a:rPr>
              <a:t>ماه</a:t>
            </a:r>
            <a:r>
              <a:rPr lang="en-US" b="1" dirty="0">
                <a:solidFill>
                  <a:srgbClr val="FFFFCC"/>
                </a:solidFill>
              </a:rPr>
              <a:t> 1401</a:t>
            </a:r>
            <a:endParaRPr lang="fa-IR" b="1" dirty="0">
              <a:solidFill>
                <a:srgbClr val="FFFFCC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800" y="6448251"/>
            <a:ext cx="36004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fa-IR" dirty="0">
                <a:solidFill>
                  <a:srgbClr val="FFFFCC"/>
                </a:solidFill>
              </a:rPr>
              <a:t>جشنواره پژوهش و فناوری وزارت نیرو</a:t>
            </a:r>
            <a:endParaRPr lang="fa-IR" dirty="0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4</a:t>
            </a:fld>
            <a:endParaRPr lang="fa-IR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68" y="157262"/>
            <a:ext cx="1124856" cy="1399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cs typeface="B Titr" panose="00000700000000000000" pitchFamily="2" charset="-78"/>
              </a:rPr>
              <a:t>نمونه جدول (تعداد مقالات)</a:t>
            </a:r>
            <a:endParaRPr lang="fa-IR" sz="4000" dirty="0">
              <a:cs typeface="B Titr" panose="00000700000000000000" pitchFamily="2" charset="-7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22196" y="1500174"/>
          <a:ext cx="8136000" cy="36576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536000"/>
                <a:gridCol w="1800000"/>
                <a:gridCol w="18000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solidFill>
                            <a:schemeClr val="bg1"/>
                          </a:solidFill>
                          <a:cs typeface="B Lotus" pitchFamily="2" charset="-78"/>
                        </a:rPr>
                        <a:t>سازمان</a:t>
                      </a:r>
                      <a:endParaRPr lang="fa-IR" sz="2400" b="1" dirty="0">
                        <a:solidFill>
                          <a:schemeClr val="bg1"/>
                        </a:solidFill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solidFill>
                            <a:schemeClr val="bg1"/>
                          </a:solidFill>
                          <a:cs typeface="B Lotus" pitchFamily="2" charset="-78"/>
                        </a:rPr>
                        <a:t>تعداد</a:t>
                      </a:r>
                      <a:endParaRPr lang="fa-IR" sz="2400" b="1" dirty="0">
                        <a:solidFill>
                          <a:schemeClr val="bg1"/>
                        </a:solidFill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solidFill>
                            <a:schemeClr val="bg1"/>
                          </a:solidFill>
                          <a:cs typeface="B Lotus" pitchFamily="2" charset="-78"/>
                        </a:rPr>
                        <a:t>تعداد</a:t>
                      </a:r>
                      <a:r>
                        <a:rPr lang="fa-IR" sz="2400" b="1" baseline="0" dirty="0" smtClean="0">
                          <a:solidFill>
                            <a:schemeClr val="bg1"/>
                          </a:solidFill>
                          <a:cs typeface="B Lotus" pitchFamily="2" charset="-78"/>
                        </a:rPr>
                        <a:t> مقالات</a:t>
                      </a:r>
                      <a:endParaRPr lang="fa-IR" sz="2400" b="1" dirty="0">
                        <a:solidFill>
                          <a:schemeClr val="bg1"/>
                        </a:solidFill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>
                          <a:cs typeface="B Lotus" pitchFamily="2" charset="-78"/>
                        </a:rPr>
                        <a:t>دانشگاه ها و موسسات آموزشی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Lotus" pitchFamily="2" charset="-78"/>
                        </a:rPr>
                        <a:t>124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Lotus" pitchFamily="2" charset="-78"/>
                        </a:rPr>
                        <a:t>917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>
                          <a:cs typeface="B Lotus" pitchFamily="2" charset="-78"/>
                        </a:rPr>
                        <a:t>پژوهشگاه</a:t>
                      </a:r>
                      <a:r>
                        <a:rPr lang="fa-IR" sz="2400" baseline="0" dirty="0" smtClean="0">
                          <a:cs typeface="B Lotus" pitchFamily="2" charset="-78"/>
                        </a:rPr>
                        <a:t> ها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Lotus" pitchFamily="2" charset="-78"/>
                        </a:rPr>
                        <a:t>7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Lotus" pitchFamily="2" charset="-78"/>
                        </a:rPr>
                        <a:t>117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>
                          <a:cs typeface="B Lotus" pitchFamily="2" charset="-78"/>
                        </a:rPr>
                        <a:t>شرکت های برق منطقه</a:t>
                      </a:r>
                      <a:r>
                        <a:rPr lang="fa-IR" sz="2400" baseline="0" dirty="0" smtClean="0">
                          <a:cs typeface="B Lotus" pitchFamily="2" charset="-78"/>
                        </a:rPr>
                        <a:t> ای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Lotus" pitchFamily="2" charset="-78"/>
                        </a:rPr>
                        <a:t>13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Lotus" pitchFamily="2" charset="-78"/>
                        </a:rPr>
                        <a:t>103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>
                          <a:cs typeface="B Lotus" pitchFamily="2" charset="-78"/>
                        </a:rPr>
                        <a:t>شرکتها توزیع نیروی</a:t>
                      </a:r>
                      <a:r>
                        <a:rPr lang="fa-IR" sz="2400" baseline="0" dirty="0" smtClean="0">
                          <a:cs typeface="B Lotus" pitchFamily="2" charset="-78"/>
                        </a:rPr>
                        <a:t> برق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Lotus" pitchFamily="2" charset="-78"/>
                        </a:rPr>
                        <a:t>31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Lotus" pitchFamily="2" charset="-78"/>
                        </a:rPr>
                        <a:t>125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>
                          <a:cs typeface="B Lotus" pitchFamily="2" charset="-78"/>
                        </a:rPr>
                        <a:t>نیروگاه ها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Lotus" pitchFamily="2" charset="-78"/>
                        </a:rPr>
                        <a:t>21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Lotus" pitchFamily="2" charset="-78"/>
                        </a:rPr>
                        <a:t>37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>
                          <a:cs typeface="B Lotus" pitchFamily="2" charset="-78"/>
                        </a:rPr>
                        <a:t>شرکتهای</a:t>
                      </a:r>
                      <a:r>
                        <a:rPr lang="fa-IR" sz="2400" baseline="0" dirty="0" smtClean="0">
                          <a:cs typeface="B Lotus" pitchFamily="2" charset="-78"/>
                        </a:rPr>
                        <a:t> مشاور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Lotus" pitchFamily="2" charset="-78"/>
                        </a:rPr>
                        <a:t>12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Lotus" pitchFamily="2" charset="-78"/>
                        </a:rPr>
                        <a:t>50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>
                          <a:cs typeface="B Lotus" pitchFamily="2" charset="-78"/>
                        </a:rPr>
                        <a:t>سایر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Lotus" pitchFamily="2" charset="-78"/>
                        </a:rPr>
                        <a:t>32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Lotus" pitchFamily="2" charset="-78"/>
                        </a:rPr>
                        <a:t>73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516216" y="6453336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en-US" b="1" dirty="0" err="1">
                <a:solidFill>
                  <a:srgbClr val="FFFFCC"/>
                </a:solidFill>
              </a:rPr>
              <a:t>آذر</a:t>
            </a:r>
            <a:r>
              <a:rPr lang="en-US" b="1" dirty="0">
                <a:solidFill>
                  <a:srgbClr val="FFFFCC"/>
                </a:solidFill>
              </a:rPr>
              <a:t> </a:t>
            </a:r>
            <a:r>
              <a:rPr lang="en-US" b="1" dirty="0" err="1">
                <a:solidFill>
                  <a:srgbClr val="FFFFCC"/>
                </a:solidFill>
              </a:rPr>
              <a:t>ماه</a:t>
            </a:r>
            <a:r>
              <a:rPr lang="en-US" b="1" dirty="0">
                <a:solidFill>
                  <a:srgbClr val="FFFFCC"/>
                </a:solidFill>
              </a:rPr>
              <a:t> 1401</a:t>
            </a:r>
            <a:endParaRPr lang="fa-IR" b="1" dirty="0">
              <a:solidFill>
                <a:srgbClr val="FFFFCC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800" y="6448251"/>
            <a:ext cx="36004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fa-IR" dirty="0">
                <a:solidFill>
                  <a:srgbClr val="FFFFCC"/>
                </a:solidFill>
              </a:rPr>
              <a:t>جشنواره پژوهش و فناوری وزارت نیرو</a:t>
            </a:r>
            <a:endParaRPr lang="fa-IR" dirty="0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5</a:t>
            </a:fld>
            <a:endParaRPr lang="fa-IR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1124856" cy="1399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cs typeface="B Titr" panose="00000700000000000000" pitchFamily="2" charset="-78"/>
              </a:rPr>
              <a:t>نمونه نمودار (تعداد مقالات)</a:t>
            </a:r>
            <a:endParaRPr lang="fa-IR" sz="4000" dirty="0">
              <a:cs typeface="B Titr" panose="00000700000000000000" pitchFamily="2" charset="-78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516216" y="6453336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en-US" b="1" dirty="0" err="1">
                <a:solidFill>
                  <a:srgbClr val="FFFFCC"/>
                </a:solidFill>
              </a:rPr>
              <a:t>آذر</a:t>
            </a:r>
            <a:r>
              <a:rPr lang="en-US" b="1" dirty="0">
                <a:solidFill>
                  <a:srgbClr val="FFFFCC"/>
                </a:solidFill>
              </a:rPr>
              <a:t> </a:t>
            </a:r>
            <a:r>
              <a:rPr lang="en-US" b="1" dirty="0" err="1">
                <a:solidFill>
                  <a:srgbClr val="FFFFCC"/>
                </a:solidFill>
              </a:rPr>
              <a:t>ماه</a:t>
            </a:r>
            <a:r>
              <a:rPr lang="en-US" b="1" dirty="0">
                <a:solidFill>
                  <a:srgbClr val="FFFFCC"/>
                </a:solidFill>
              </a:rPr>
              <a:t> 1401</a:t>
            </a:r>
            <a:endParaRPr lang="fa-IR" b="1" dirty="0">
              <a:solidFill>
                <a:srgbClr val="FFFFCC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800" y="6448251"/>
            <a:ext cx="36004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fa-IR" dirty="0">
                <a:solidFill>
                  <a:srgbClr val="FFFFCC"/>
                </a:solidFill>
              </a:rPr>
              <a:t>جشنواره پژوهش و فناوری وزارت نیرو</a:t>
            </a:r>
            <a:endParaRPr lang="fa-IR" dirty="0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6</a:t>
            </a:fld>
            <a:endParaRPr lang="fa-IR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68" y="157262"/>
            <a:ext cx="1124856" cy="1399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3200" b="1" dirty="0" smtClean="0">
                <a:cs typeface="B Mitra" panose="00000400000000000000" pitchFamily="2" charset="-78"/>
              </a:rPr>
              <a:t>پرسش و پاسخ</a:t>
            </a:r>
            <a:endParaRPr lang="fa-IR" sz="3200" b="1" dirty="0">
              <a:cs typeface="B Mitra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FFCC"/>
                </a:solidFill>
                <a:cs typeface="B Mitra" panose="00000400000000000000" pitchFamily="2" charset="-78"/>
              </a:rPr>
              <a:t>با تشکر از توجه شما</a:t>
            </a:r>
            <a:endParaRPr lang="fa-IR" dirty="0">
              <a:solidFill>
                <a:srgbClr val="FFFFCC"/>
              </a:solidFill>
              <a:cs typeface="B Mitra" panose="00000400000000000000" pitchFamily="2" charset="-7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68" y="157262"/>
            <a:ext cx="1124856" cy="1399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</TotalTime>
  <Words>253</Words>
  <Application>Microsoft Office PowerPoint</Application>
  <PresentationFormat>On-screen Show (4:3)</PresentationFormat>
  <Paragraphs>69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B Lotus</vt:lpstr>
      <vt:lpstr>B Mitra</vt:lpstr>
      <vt:lpstr>B Nazanin</vt:lpstr>
      <vt:lpstr>B Titr</vt:lpstr>
      <vt:lpstr>Calibri</vt:lpstr>
      <vt:lpstr>Times New Roman</vt:lpstr>
      <vt:lpstr>Verdana</vt:lpstr>
      <vt:lpstr>Office Theme</vt:lpstr>
      <vt:lpstr>دستورالعمل تهيه اسلايد نشست ها و کارگاه های تخصصی</vt:lpstr>
      <vt:lpstr>فايل اسلايد</vt:lpstr>
      <vt:lpstr>طراحي اسلايد</vt:lpstr>
      <vt:lpstr>اسلايد شامل چه مواردي نباشد</vt:lpstr>
      <vt:lpstr>نمونه جدول (تعداد مقالات)</vt:lpstr>
      <vt:lpstr>نمونه نمودار (تعداد مقالات)</vt:lpstr>
      <vt:lpstr>پرسش و پاسخ</vt:lpstr>
    </vt:vector>
  </TitlesOfParts>
  <Company>NPC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بیست هفتمین کنفرانس بین المللی برق</dc:title>
  <dc:creator>NPC</dc:creator>
  <cp:lastModifiedBy>Mohsen Zahir</cp:lastModifiedBy>
  <cp:revision>141</cp:revision>
  <dcterms:created xsi:type="dcterms:W3CDTF">2012-10-15T06:11:19Z</dcterms:created>
  <dcterms:modified xsi:type="dcterms:W3CDTF">2022-11-15T07:00:37Z</dcterms:modified>
</cp:coreProperties>
</file>